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diagrams/colors11.xml" ContentType="application/vnd.openxmlformats-officedocument.drawingml.diagramColors+xml"/>
  <Override PartName="/ppt/diagrams/data24.xml" ContentType="application/vnd.openxmlformats-officedocument.drawingml.diagramData+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quickStyle28.xml" ContentType="application/vnd.openxmlformats-officedocument.drawingml.diagramStyle+xml"/>
  <Override PartName="/ppt/diagrams/drawing29.xml" ContentType="application/vnd.ms-office.drawingml.diagramDrawing+xml"/>
  <Default Extension="xml" ContentType="application/xml"/>
  <Override PartName="/ppt/slides/slide50.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diagrams/layout17.xml" ContentType="application/vnd.openxmlformats-officedocument.drawingml.diagramLayout+xml"/>
  <Override PartName="/ppt/diagrams/quickStyle31.xml" ContentType="application/vnd.openxmlformats-officedocument.drawingml.diagramStyle+xml"/>
  <Override PartName="/ppt/diagrams/drawing32.xml" ContentType="application/vnd.ms-office.drawingml.diagramDrawing+xml"/>
  <Override PartName="/ppt/slides/slide136.xml" ContentType="application/vnd.openxmlformats-officedocument.presentationml.slide+xml"/>
  <Override PartName="/ppt/notesSlides/notesSlide7.xml" ContentType="application/vnd.openxmlformats-officedocument.presentationml.notesSlide+xml"/>
  <Override PartName="/ppt/diagrams/data2.xml" ContentType="application/vnd.openxmlformats-officedocument.drawingml.diagramData+xml"/>
  <Override PartName="/ppt/diagrams/colors27.xml" ContentType="application/vnd.openxmlformats-officedocument.drawingml.diagramColors+xml"/>
  <Override PartName="/ppt/slides/slide88.xml" ContentType="application/vnd.openxmlformats-officedocument.presentationml.slide+xml"/>
  <Override PartName="/ppt/diagrams/colors4.xml" ContentType="application/vnd.openxmlformats-officedocument.drawingml.diagramColors+xml"/>
  <Override PartName="/ppt/diagrams/drawing10.xml" ContentType="application/vnd.ms-office.drawingml.diagramDrawing+xml"/>
  <Override PartName="/ppt/diagrams/data18.xml" ContentType="application/vnd.openxmlformats-officedocument.drawingml.diagramData+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Default Extension="png" ContentType="image/png"/>
  <Override PartName="/ppt/notesSlides/notesSlide79.xml" ContentType="application/vnd.openxmlformats-officedocument.presentationml.notesSlide+xml"/>
  <Override PartName="/ppt/diagrams/layout20.xml" ContentType="application/vnd.openxmlformats-officedocument.drawingml.diagramLayout+xml"/>
  <Override PartName="/ppt/theme/theme2.xml" ContentType="application/vnd.openxmlformats-officedocument.theme+xml"/>
  <Override PartName="/ppt/diagrams/quickStyle3.xml" ContentType="application/vnd.openxmlformats-officedocument.drawingml.diagramStyl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diagrams/colors30.xml" ContentType="application/vnd.openxmlformats-officedocument.drawingml.diagramColors+xml"/>
  <Override PartName="/ppt/slides/slide44.xml" ContentType="application/vnd.openxmlformats-officedocument.presentationml.slide+xml"/>
  <Override PartName="/ppt/slides/slide91.xml" ContentType="application/vnd.openxmlformats-officedocument.presentationml.slide+xml"/>
  <Override PartName="/ppt/diagrams/data21.xml" ContentType="application/vnd.openxmlformats-officedocument.drawingml.diagramData+xml"/>
  <Override PartName="/ppt/slides/slide22.xml" ContentType="application/vnd.openxmlformats-officedocument.presentationml.slide+xml"/>
  <Override PartName="/ppt/notesSlides/notesSlide35.xml" ContentType="application/vnd.openxmlformats-officedocument.presentationml.notesSlide+xml"/>
  <Override PartName="/ppt/diagrams/layout6.xml" ContentType="application/vnd.openxmlformats-officedocument.drawingml.diagramLayout+xml"/>
  <Override PartName="/ppt/notesSlides/notesSlide82.xml" ContentType="application/vnd.openxmlformats-officedocument.presentationml.notes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diagrams/quickStyle25.xml" ContentType="application/vnd.openxmlformats-officedocument.drawingml.diagramStyle+xml"/>
  <Override PartName="/ppt/diagrams/drawing26.xml" ContentType="application/vnd.ms-office.drawingml.diagramDrawing+xml"/>
  <Override PartName="/ppt/diagrams/drawing8.xml" ContentType="application/vnd.ms-office.drawingml.diagramDrawing+xml"/>
  <Override PartName="/ppt/notesSlides/notesSlide129.xml" ContentType="application/vnd.openxmlformats-officedocument.presentationml.notesSlide+xml"/>
  <Override PartName="/ppt/slides/slide108.xml" ContentType="application/vnd.openxmlformats-officedocument.presentationml.slide+xml"/>
  <Override PartName="/ppt/diagrams/layout14.xml" ContentType="application/vnd.openxmlformats-officedocument.drawingml.diagramLayout+xml"/>
  <Override PartName="/ppt/notesSlides/notesSlide4.xml" ContentType="application/vnd.openxmlformats-officedocument.presentationml.notesSlide+xml"/>
  <Override PartName="/ppt/drawings/legacyDiagramText1.bin" ContentType="application/vnd.ms-office.legacyDiagramText"/>
  <Override PartName="/ppt/notesSlides/notesSlide107.xml" ContentType="application/vnd.openxmlformats-officedocument.presentationml.notesSlide+xml"/>
  <Override PartName="/ppt/diagrams/colors24.xml" ContentType="application/vnd.openxmlformats-officedocument.drawingml.diagramColors+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diagrams/colors1.xml" ContentType="application/vnd.openxmlformats-officedocument.drawingml.diagramColors+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diagrams/colors13.xml" ContentType="application/vnd.openxmlformats-officedocument.drawingml.diagramColors+xml"/>
  <Override PartName="/ppt/diagrams/data26.xml" ContentType="application/vnd.openxmlformats-officedocument.drawingml.diagramData+xml"/>
  <Override PartName="/ppt/notesSlides/notesSlide132.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diagrams/data15.xml" ContentType="application/vnd.openxmlformats-officedocument.drawingml.diagramData+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110.xml" ContentType="application/vnd.openxmlformats-officedocument.presentationml.notesSlide+xml"/>
  <Override PartName="/ppt/diagrams/quickStyle19.xml" ContentType="application/vnd.openxmlformats-officedocument.drawingml.diagramStyl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diagrams/layout19.xml" ContentType="application/vnd.openxmlformats-officedocument.drawingml.diagramLayout+xml"/>
  <Override PartName="/ppt/diagrams/quickStyle33.xml" ContentType="application/vnd.openxmlformats-officedocument.drawingml.diagramStyl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Override PartName="/ppt/diagrams/quickStyle22.xml" ContentType="application/vnd.openxmlformats-officedocument.drawingml.diagramStyle+xml"/>
  <Override PartName="/ppt/diagrams/drawing23.xml" ContentType="application/vnd.ms-office.drawingml.diagramDrawing+xml"/>
  <Override PartName="/ppt/diagrams/colors29.xml" ContentType="application/vnd.openxmlformats-officedocument.drawingml.diagramColors+xml"/>
  <Override PartName="/ppt/slides/slide7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diagrams/layout33.xml" ContentType="application/vnd.openxmlformats-officedocument.drawingml.diagramLayout+xml"/>
  <Override PartName="/ppt/notesSlides/notesSlide137.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diagrams/layout11.xml" ContentType="application/vnd.openxmlformats-officedocument.drawingml.diagramLayout+xml"/>
  <Override PartName="/ppt/diagrams/layout22.xml" ContentType="application/vnd.openxmlformats-officedocument.drawingml.diagramLayout+xml"/>
  <Override PartName="/ppt/notesSlides/notesSlide126.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diagrams/quickStyle5.xml" ContentType="application/vnd.openxmlformats-officedocument.drawingml.diagramStyl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diagrams/colors32.xml" ContentType="application/vnd.openxmlformats-officedocument.drawingml.diagramColors+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diagrams/colors10.xml" ContentType="application/vnd.openxmlformats-officedocument.drawingml.diagramColors+xml"/>
  <Override PartName="/ppt/notesSlides/notesSlide95.xml" ContentType="application/vnd.openxmlformats-officedocument.presentationml.notesSlide+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notesSlides/notesSlide37.xml" ContentType="application/vnd.openxmlformats-officedocument.presentationml.notesSlide+xml"/>
  <Override PartName="/ppt/diagrams/layout8.xml" ContentType="application/vnd.openxmlformats-officedocument.drawingml.diagramLayout+xml"/>
  <Override PartName="/ppt/notesSlides/notesSlide84.xml" ContentType="application/vnd.openxmlformats-officedocument.presentationml.notesSlide+xml"/>
  <Override PartName="/ppt/diagrams/data12.xml" ContentType="application/vnd.openxmlformats-officedocument.drawingml.diagramData+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diagrams/quickStyle16.xml" ContentType="application/vnd.openxmlformats-officedocument.drawingml.diagramStyle+xml"/>
  <Override PartName="/ppt/diagrams/drawing17.xml" ContentType="application/vnd.ms-office.drawingml.diagramDrawing+xml"/>
  <Override PartName="/ppt/diagrams/quickStyle27.xml" ContentType="application/vnd.openxmlformats-officedocument.drawingml.diagramStyle+xml"/>
  <Override PartName="/ppt/diagrams/drawing28.xml" ContentType="application/vnd.ms-office.drawingml.diagramDrawing+xml"/>
  <Override PartName="/ppt/notesSlides/notesSlide51.xml" ContentType="application/vnd.openxmlformats-officedocument.presentationml.notesSlide+xml"/>
  <Override PartName="/ppt/diagrams/layout27.xml" ContentType="application/vnd.openxmlformats-officedocument.drawingml.diagramLayout+xml"/>
  <Override PartName="/ppt/notesSlides/notesSlide40.xml" ContentType="application/vnd.openxmlformats-officedocument.presentationml.notesSlide+xml"/>
  <Override PartName="/ppt/diagrams/layout16.xml" ContentType="application/vnd.openxmlformats-officedocument.drawingml.diagramLayout+xml"/>
  <Override PartName="/ppt/slides/slide98.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diagrams/drawing20.xml" ContentType="application/vnd.ms-office.drawingml.diagramDrawing+xml"/>
  <Override PartName="/ppt/diagrams/colors26.xml" ContentType="application/vnd.openxmlformats-officedocument.drawingml.diagramColors+xml"/>
  <Override PartName="/ppt/diagrams/quickStyle30.xml" ContentType="application/vnd.openxmlformats-officedocument.drawingml.diagramStyle+xml"/>
  <Override PartName="/ppt/diagrams/drawing31.xml" ContentType="application/vnd.ms-office.drawingml.diagramDrawing+xml"/>
  <Override PartName="/ppt/legacyDocTextInfo.bin" ContentType="application/vnd.ms-office.legacyDocTextInfo"/>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rawings/legacyDiagramText3.bin" ContentType="application/vnd.ms-office.legacyDiagramText"/>
  <Override PartName="/ppt/notesSlides/notesSlide89.xml" ContentType="application/vnd.openxmlformats-officedocument.presentationml.notesSlide+xml"/>
  <Override PartName="/ppt/diagrams/colors15.xml" ContentType="application/vnd.openxmlformats-officedocument.drawingml.diagramColors+xml"/>
  <Override PartName="/ppt/diagrams/data28.xml" ContentType="application/vnd.openxmlformats-officedocument.drawingml.diagramData+xml"/>
  <Override PartName="/ppt/diagrams/layout30.xml" ContentType="application/vnd.openxmlformats-officedocument.drawingml.diagram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diagrams/data17.xml" ContentType="application/vnd.openxmlformats-officedocument.drawingml.diagramData+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diagrams/data31.xml" ContentType="application/vnd.openxmlformats-officedocument.drawingml.diagramData+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diagrams/data20.xml" ContentType="application/vnd.openxmlformats-officedocument.drawingml.diagramData+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diagrams/layout5.xml" ContentType="application/vnd.openxmlformats-officedocument.drawingml.diagramLayout+xml"/>
  <Override PartName="/ppt/diagrams/data6.xml" ContentType="application/vnd.openxmlformats-officedocument.drawingml.diagramData+xml"/>
  <Override PartName="/ppt/notesSlides/notesSlide70.xml" ContentType="application/vnd.openxmlformats-officedocument.presentationml.notesSlide+xml"/>
  <Override PartName="/ppt/diagrams/quickStyle24.xml" ContentType="application/vnd.openxmlformats-officedocument.drawingml.diagramStyle+xml"/>
  <Override PartName="/ppt/diagrams/drawing25.xml" ContentType="application/vnd.ms-office.drawingml.diagramDrawing+xml"/>
  <Override PartName="/docProps/custom.xml" ContentType="application/vnd.openxmlformats-officedocument.custom-properties+xml"/>
  <Override PartName="/ppt/slides/slide129.xml" ContentType="application/vnd.openxmlformats-officedocument.presentationml.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slides/slide118.xml" ContentType="application/vnd.openxmlformats-officedocument.presentationml.slide+xml"/>
  <Override PartName="/ppt/diagrams/drawing7.xml" ContentType="application/vnd.ms-office.drawingml.diagramDrawing+xml"/>
  <Override PartName="/ppt/diagrams/layout13.xml" ContentType="application/vnd.openxmlformats-officedocument.drawingml.diagramLayout+xml"/>
  <Override PartName="/ppt/diagrams/layout24.xml" ContentType="application/vnd.openxmlformats-officedocument.drawingml.diagramLayout+xml"/>
  <Override PartName="/ppt/notesSlides/notesSlide128.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diagrams/data14.xml" ContentType="application/vnd.openxmlformats-officedocument.drawingml.diagramData+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diagrams/drawing19.xml" ContentType="application/vnd.ms-office.drawingml.diagramDrawing+xml"/>
  <Override PartName="/ppt/notesSlides/notesSlide120.xml" ContentType="application/vnd.openxmlformats-officedocument.presentationml.notesSlide+xml"/>
  <Override PartName="/ppt/diagrams/quickStyle29.xml" ContentType="application/vnd.openxmlformats-officedocument.drawingml.diagramStyle+xml"/>
  <Override PartName="/ppt/slides/slide51.xml" ContentType="application/vnd.openxmlformats-officedocument.presentationml.slide+xml"/>
  <Override PartName="/ppt/tags/tag1.xml" ContentType="application/vnd.openxmlformats-officedocument.presentationml.tags+xml"/>
  <Override PartName="/ppt/notesSlides/notesSlide53.xml" ContentType="application/vnd.openxmlformats-officedocument.presentationml.notes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notesSlides/notesSlide42.xml" ContentType="application/vnd.openxmlformats-officedocument.presentationml.notesSlide+xml"/>
  <Override PartName="/ppt/diagrams/layout18.xml" ContentType="application/vnd.openxmlformats-officedocument.drawingml.diagram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drawing33.xml" ContentType="application/vnd.ms-office.drawingml.diagramDrawing+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drawing11.xml" ContentType="application/vnd.ms-office.drawingml.diagramDrawing+xml"/>
  <Override PartName="/ppt/diagrams/colors17.xml" ContentType="application/vnd.openxmlformats-officedocument.drawingml.diagramColors+xml"/>
  <Override PartName="/ppt/diagrams/quickStyle21.xml" ContentType="application/vnd.openxmlformats-officedocument.drawingml.diagramStyle+xml"/>
  <Override PartName="/ppt/diagrams/drawing22.xml" ContentType="application/vnd.ms-office.drawingml.diagramDrawing+xml"/>
  <Override PartName="/ppt/diagrams/layout32.xml" ContentType="application/vnd.openxmlformats-officedocument.drawingml.diagramLayout+xml"/>
  <Override PartName="/ppt/slides/slide78.xml" ContentType="application/vnd.openxmlformats-officedocument.presentationml.slide+xml"/>
  <Override PartName="/ppt/slides/slide115.xml" ContentType="application/vnd.openxmlformats-officedocument.presentationml.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ppt/notesSlides/notesSlide12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notesSlides/notesSlide69.xml" ContentType="application/vnd.openxmlformats-officedocument.presentationml.notesSlide+xml"/>
  <Override PartName="/ppt/diagrams/layout10.xml" ContentType="application/vnd.openxmlformats-officedocument.drawingml.diagramLayout+xml"/>
  <Override PartName="/ppt/notesSlides/notesSlide114.xml" ContentType="application/vnd.openxmlformats-officedocument.presentationml.notesSlide+xml"/>
  <Override PartName="/ppt/diagrams/colors31.xml" ContentType="application/vnd.openxmlformats-officedocument.drawingml.diagramColor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diagrams/colors20.xml" ContentType="application/vnd.openxmlformats-officedocument.drawingml.diagramColors+xml"/>
  <Override PartName="/ppt/diagrams/data33.xml" ContentType="application/vnd.openxmlformats-officedocument.drawingml.diagramData+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diagrams/data11.xml" ContentType="application/vnd.openxmlformats-officedocument.drawingml.diagramData+xml"/>
  <Override PartName="/ppt/diagrams/data22.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diagrams/layout7.xml" ContentType="application/vnd.openxmlformats-officedocument.drawingml.diagramLayout+xml"/>
  <Override PartName="/ppt/diagrams/data8.xml" ContentType="application/vnd.openxmlformats-officedocument.drawingml.diagramData+xml"/>
  <Override PartName="/ppt/notesSlides/notesSlide72.xml" ContentType="application/vnd.openxmlformats-officedocument.presentationml.notesSlide+xml"/>
  <Override PartName="/ppt/diagrams/quickStyle26.xml" ContentType="application/vnd.openxmlformats-officedocument.drawingml.diagramStyle+xml"/>
  <Override PartName="/ppt/diagrams/drawing27.xml" ContentType="application/vnd.ms-office.drawingml.diagramDrawing+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notesSlides/notesSlide50.xml" ContentType="application/vnd.openxmlformats-officedocument.presentationml.notesSlide+xml"/>
  <Override PartName="/ppt/diagrams/drawing9.xml" ContentType="application/vnd.ms-office.drawingml.diagramDrawing+xml"/>
  <Override PartName="/ppt/diagrams/layout15.xml" ContentType="application/vnd.openxmlformats-officedocument.drawingml.diagramLayout+xml"/>
  <Override PartName="/ppt/diagrams/layout26.xml" ContentType="application/vnd.openxmlformats-officedocument.drawingml.diagramLayout+xml"/>
  <Override PartName="/ppt/slides/slide109.xml" ContentType="application/vnd.openxmlformats-officedocument.presentationml.slide+xml"/>
  <Override PartName="/ppt/diagrams/quickStyle9.xml" ContentType="application/vnd.openxmlformats-officedocument.drawingml.diagramStyl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diagrams/drawing30.xml" ContentType="application/vnd.ms-office.drawingml.diagramDrawing+xml"/>
  <Override PartName="/ppt/slides/slide97.xml" ContentType="application/vnd.openxmlformats-officedocument.presentationml.slide+xml"/>
  <Override PartName="/ppt/slides/slide134.xml" ContentType="application/vnd.openxmlformats-officedocument.presentationml.slide+xml"/>
  <Override PartName="/ppt/notesSlides/notesSlide5.xml" ContentType="application/vnd.openxmlformats-officedocument.presentationml.notesSlide+xml"/>
  <Override PartName="/ppt/drawings/legacyDiagramText2.bin" ContentType="application/vnd.ms-office.legacyDiagramText"/>
  <Override PartName="/ppt/notesSlides/notesSlide99.xml" ContentType="application/vnd.openxmlformats-officedocument.presentationml.notesSlide+xml"/>
  <Override PartName="/ppt/diagrams/colors14.xml" ContentType="application/vnd.openxmlformats-officedocument.drawingml.diagramColors+xml"/>
  <Override PartName="/ppt/diagrams/colors25.xml" ContentType="application/vnd.openxmlformats-officedocument.drawingml.diagramColors+xml"/>
  <Override PartName="/ppt/diagrams/data27.xml" ContentType="application/vnd.openxmlformats-officedocument.drawingml.diagramData+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diagrams/colors2.xml" ContentType="application/vnd.openxmlformats-officedocument.drawingml.diagramColors+xml"/>
  <Override PartName="/ppt/notesSlides/notesSlide88.xml" ContentType="application/vnd.openxmlformats-officedocument.presentationml.notesSlide+xml"/>
  <Override PartName="/ppt/diagrams/data16.xml" ContentType="application/vnd.openxmlformats-officedocument.drawingml.diagramData+xml"/>
  <Override PartName="/ppt/notesSlides/notesSlide13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diagrams/data30.xml" ContentType="application/vnd.openxmlformats-officedocument.drawingml.diagramData+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colors19.xml" ContentType="application/vnd.openxmlformats-officedocument.drawingml.diagramColors+xml"/>
  <Override PartName="/ppt/diagrams/quickStyle23.xml" ContentType="application/vnd.openxmlformats-officedocument.drawingml.diagramStyle+xml"/>
  <Override PartName="/ppt/diagrams/drawing24.xml" ContentType="application/vnd.ms-office.drawingml.diagramDrawing+xml"/>
  <Override PartName="/ppt/slides/slide117.xml" ContentType="application/vnd.openxmlformats-officedocument.presentationml.slide+xml"/>
  <Override PartName="/ppt/slides/slide128.xml" ContentType="application/vnd.openxmlformats-officedocument.presentationml.slide+xml"/>
  <Override PartName="/ppt/diagrams/drawing6.xml" ContentType="application/vnd.ms-office.drawingml.diagramDrawing+xml"/>
  <Override PartName="/ppt/diagrams/layout23.xml" ContentType="application/vnd.openxmlformats-officedocument.drawingml.diagramLayout+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diagrams/quickStyle6.xml" ContentType="application/vnd.openxmlformats-officedocument.drawingml.diagramStyle+xml"/>
  <Override PartName="/ppt/diagrams/layout12.xml" ContentType="application/vnd.openxmlformats-officedocument.drawingml.diagramLayout+xml"/>
  <Override PartName="/ppt/notesSlides/notesSlide116.xml" ContentType="application/vnd.openxmlformats-officedocument.presentationml.notesSlide+xml"/>
  <Override PartName="/ppt/diagrams/colors33.xml" ContentType="application/vnd.openxmlformats-officedocument.drawingml.diagramColors+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diagrams/colors22.xml" ContentType="application/vnd.openxmlformats-officedocument.drawingml.diagramColors+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diagrams/data13.xml" ContentType="application/vnd.openxmlformats-officedocument.drawingml.diagramData+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notesSlides/notesSlide52.xml" ContentType="application/vnd.openxmlformats-officedocument.presentationml.notesSlide+xml"/>
  <Override PartName="/ppt/diagrams/layout28.xml" ContentType="application/vnd.openxmlformats-officedocument.drawingml.diagramLayout+xml"/>
  <Override PartName="/ppt/notesSlides/notesSlide30.xml" ContentType="application/vnd.openxmlformats-officedocument.presentationml.notesSlide+xml"/>
  <Override PartName="/ppt/slides/slide99.xml" ContentType="application/vnd.openxmlformats-officedocument.presentationml.slide+xml"/>
  <Override PartName="/ppt/diagrams/layout1.xml" ContentType="application/vnd.openxmlformats-officedocument.drawingml.diagramLayout+xml"/>
  <Override PartName="/ppt/diagrams/quickStyle20.xml" ContentType="application/vnd.openxmlformats-officedocument.drawingml.diagramStyle+xml"/>
  <Override PartName="/ppt/diagrams/drawing21.xml" ContentType="application/vnd.ms-office.drawingml.diagramDrawing+xml"/>
  <Override PartName="/ppt/diagrams/data29.xml" ContentType="application/vnd.openxmlformats-officedocument.drawingml.diagramData+xml"/>
  <Override PartName="/ppt/slides/slide77.xml" ContentType="application/vnd.openxmlformats-officedocument.presentationml.slide+xml"/>
  <Override PartName="/ppt/slides/slide125.xml" ContentType="application/vnd.openxmlformats-officedocument.presentationml.slide+xml"/>
  <Override PartName="/ppt/diagrams/colors16.xml" ContentType="application/vnd.openxmlformats-officedocument.drawingml.diagramColors+xml"/>
  <Override PartName="/ppt/diagrams/layout31.xml" ContentType="application/vnd.openxmlformats-officedocument.drawingml.diagram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diagrams/drawing3.xml" ContentType="application/vnd.ms-office.drawingml.diagramDrawing+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diagrams/data32.xml" ContentType="application/vnd.openxmlformats-officedocument.drawingml.diagramData+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notesSlides/notesSlide24.xml" ContentType="application/vnd.openxmlformats-officedocument.presentationml.notesSlide+xml"/>
  <Override PartName="/ppt/notesSlides/notesSlide71.xml" ContentType="application/vnd.openxmlformats-officedocument.presentationml.notesSlide+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slides/slide119.xml" ContentType="application/vnd.openxmlformats-officedocument.presentationml.slide+xml"/>
  <Override PartName="/ppt/slideLayouts/slideLayout10.xml" ContentType="application/vnd.openxmlformats-officedocument.presentationml.slideLayout+xml"/>
  <Override PartName="/ppt/diagrams/layout25.xml" ContentType="application/vnd.openxmlformats-officedocument.drawingml.diagramLayout+xml"/>
  <Override PartName="/ppt/diagrams/quickStyle8.xml" ContentType="application/vnd.openxmlformats-officedocument.drawingml.diagramStyle+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40"/>
  </p:notesMasterIdLst>
  <p:sldIdLst>
    <p:sldId id="256" r:id="rId2"/>
    <p:sldId id="306" r:id="rId3"/>
    <p:sldId id="355" r:id="rId4"/>
    <p:sldId id="353" r:id="rId5"/>
    <p:sldId id="356" r:id="rId6"/>
    <p:sldId id="331" r:id="rId7"/>
    <p:sldId id="358" r:id="rId8"/>
    <p:sldId id="332" r:id="rId9"/>
    <p:sldId id="359" r:id="rId10"/>
    <p:sldId id="361" r:id="rId11"/>
    <p:sldId id="362" r:id="rId12"/>
    <p:sldId id="360" r:id="rId13"/>
    <p:sldId id="318" r:id="rId14"/>
    <p:sldId id="312" r:id="rId15"/>
    <p:sldId id="363" r:id="rId16"/>
    <p:sldId id="364" r:id="rId17"/>
    <p:sldId id="365" r:id="rId18"/>
    <p:sldId id="366" r:id="rId19"/>
    <p:sldId id="367" r:id="rId20"/>
    <p:sldId id="368" r:id="rId21"/>
    <p:sldId id="369" r:id="rId22"/>
    <p:sldId id="370" r:id="rId23"/>
    <p:sldId id="371" r:id="rId24"/>
    <p:sldId id="372" r:id="rId25"/>
    <p:sldId id="373" r:id="rId26"/>
    <p:sldId id="374" r:id="rId27"/>
    <p:sldId id="375" r:id="rId28"/>
    <p:sldId id="376" r:id="rId29"/>
    <p:sldId id="377" r:id="rId30"/>
    <p:sldId id="379" r:id="rId31"/>
    <p:sldId id="381" r:id="rId32"/>
    <p:sldId id="384" r:id="rId33"/>
    <p:sldId id="385" r:id="rId34"/>
    <p:sldId id="386" r:id="rId35"/>
    <p:sldId id="387" r:id="rId36"/>
    <p:sldId id="388" r:id="rId37"/>
    <p:sldId id="389" r:id="rId38"/>
    <p:sldId id="390" r:id="rId39"/>
    <p:sldId id="391" r:id="rId40"/>
    <p:sldId id="392" r:id="rId41"/>
    <p:sldId id="393" r:id="rId42"/>
    <p:sldId id="394" r:id="rId43"/>
    <p:sldId id="395" r:id="rId44"/>
    <p:sldId id="396" r:id="rId45"/>
    <p:sldId id="399" r:id="rId46"/>
    <p:sldId id="400" r:id="rId47"/>
    <p:sldId id="401" r:id="rId48"/>
    <p:sldId id="402" r:id="rId49"/>
    <p:sldId id="403" r:id="rId50"/>
    <p:sldId id="404" r:id="rId51"/>
    <p:sldId id="405" r:id="rId52"/>
    <p:sldId id="406" r:id="rId53"/>
    <p:sldId id="409" r:id="rId54"/>
    <p:sldId id="410" r:id="rId55"/>
    <p:sldId id="411" r:id="rId56"/>
    <p:sldId id="412" r:id="rId57"/>
    <p:sldId id="413" r:id="rId58"/>
    <p:sldId id="414" r:id="rId59"/>
    <p:sldId id="415" r:id="rId60"/>
    <p:sldId id="418" r:id="rId61"/>
    <p:sldId id="419" r:id="rId62"/>
    <p:sldId id="420" r:id="rId63"/>
    <p:sldId id="421" r:id="rId64"/>
    <p:sldId id="422" r:id="rId65"/>
    <p:sldId id="423" r:id="rId66"/>
    <p:sldId id="424" r:id="rId67"/>
    <p:sldId id="426" r:id="rId68"/>
    <p:sldId id="427" r:id="rId69"/>
    <p:sldId id="428" r:id="rId70"/>
    <p:sldId id="429" r:id="rId71"/>
    <p:sldId id="430" r:id="rId72"/>
    <p:sldId id="431" r:id="rId73"/>
    <p:sldId id="432" r:id="rId74"/>
    <p:sldId id="433" r:id="rId75"/>
    <p:sldId id="434" r:id="rId76"/>
    <p:sldId id="435" r:id="rId77"/>
    <p:sldId id="436" r:id="rId78"/>
    <p:sldId id="437" r:id="rId79"/>
    <p:sldId id="438" r:id="rId80"/>
    <p:sldId id="439" r:id="rId81"/>
    <p:sldId id="440" r:id="rId82"/>
    <p:sldId id="441" r:id="rId83"/>
    <p:sldId id="442" r:id="rId84"/>
    <p:sldId id="443" r:id="rId85"/>
    <p:sldId id="444" r:id="rId86"/>
    <p:sldId id="445" r:id="rId87"/>
    <p:sldId id="446" r:id="rId88"/>
    <p:sldId id="447" r:id="rId89"/>
    <p:sldId id="448" r:id="rId90"/>
    <p:sldId id="449" r:id="rId91"/>
    <p:sldId id="335" r:id="rId92"/>
    <p:sldId id="336" r:id="rId93"/>
    <p:sldId id="337" r:id="rId94"/>
    <p:sldId id="338" r:id="rId95"/>
    <p:sldId id="340" r:id="rId96"/>
    <p:sldId id="339" r:id="rId97"/>
    <p:sldId id="341" r:id="rId98"/>
    <p:sldId id="346" r:id="rId99"/>
    <p:sldId id="347" r:id="rId100"/>
    <p:sldId id="343" r:id="rId101"/>
    <p:sldId id="348" r:id="rId102"/>
    <p:sldId id="349" r:id="rId103"/>
    <p:sldId id="342" r:id="rId104"/>
    <p:sldId id="344" r:id="rId105"/>
    <p:sldId id="345" r:id="rId106"/>
    <p:sldId id="334" r:id="rId107"/>
    <p:sldId id="330" r:id="rId108"/>
    <p:sldId id="319" r:id="rId109"/>
    <p:sldId id="320" r:id="rId110"/>
    <p:sldId id="325" r:id="rId111"/>
    <p:sldId id="326" r:id="rId112"/>
    <p:sldId id="324" r:id="rId113"/>
    <p:sldId id="327" r:id="rId114"/>
    <p:sldId id="310" r:id="rId115"/>
    <p:sldId id="260" r:id="rId116"/>
    <p:sldId id="284" r:id="rId117"/>
    <p:sldId id="285" r:id="rId118"/>
    <p:sldId id="299" r:id="rId119"/>
    <p:sldId id="286" r:id="rId120"/>
    <p:sldId id="303" r:id="rId121"/>
    <p:sldId id="302" r:id="rId122"/>
    <p:sldId id="301" r:id="rId123"/>
    <p:sldId id="304" r:id="rId124"/>
    <p:sldId id="288" r:id="rId125"/>
    <p:sldId id="305" r:id="rId126"/>
    <p:sldId id="300" r:id="rId127"/>
    <p:sldId id="321" r:id="rId128"/>
    <p:sldId id="322" r:id="rId129"/>
    <p:sldId id="289" r:id="rId130"/>
    <p:sldId id="323" r:id="rId131"/>
    <p:sldId id="290" r:id="rId132"/>
    <p:sldId id="291" r:id="rId133"/>
    <p:sldId id="292" r:id="rId134"/>
    <p:sldId id="295" r:id="rId135"/>
    <p:sldId id="294" r:id="rId136"/>
    <p:sldId id="296" r:id="rId137"/>
    <p:sldId id="328" r:id="rId138"/>
    <p:sldId id="329" r:id="rId139"/>
  </p:sldIdLst>
  <p:sldSz cx="9144000" cy="6858000" type="screen4x3"/>
  <p:notesSz cx="6858000" cy="9144000"/>
  <p:custDataLst>
    <p:tags r:id="rId141"/>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777"/>
    <a:srgbClr val="FFFFFF"/>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neCell>
      <a:tcStyle>
        <a:tcBdr/>
      </a:tcStyle>
    </a:neCell>
    <a:nwCell>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neCell>
      <a:tcStyle>
        <a:tcBdr/>
      </a:tcStyle>
    </a:neCell>
    <a:nwCell>
      <a:tcStyle>
        <a:tcBdr/>
      </a:tcStyle>
    </a:nw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5C22544A-7EE6-4342-B048-85BDC9FD1C3A}" styleName="Medium Style 2 - Accent 1">
    <a:wholeTbl>
      <a:tcTxStyle>
        <a:fontRef idx="minor">
          <a:scrgbClr r="0" g="0" b="0"/>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fontRef idx="minor">
          <a:scrgbClr r="0" g="0" b="0"/>
        </a:fontRef>
        <a:schemeClr val="lt1"/>
      </a:tcTxStyle>
      <a:tcStyle>
        <a:tcBdr>
          <a:top>
            <a:ln w="38100" cmpd="sng">
              <a:solidFill>
                <a:schemeClr val="lt1"/>
              </a:solidFill>
            </a:ln>
          </a:top>
        </a:tcBdr>
        <a:fill>
          <a:solidFill>
            <a:schemeClr val="accent1"/>
          </a:solidFill>
        </a:fill>
      </a:tcStyle>
    </a:lastRow>
    <a:seCell>
      <a:tcStyle>
        <a:tcBdr/>
      </a:tcStyle>
    </a:seCell>
    <a:swCell>
      <a:tcStyle>
        <a:tcBdr/>
      </a:tcStyle>
    </a:swCell>
    <a:firstRow>
      <a:tcTxStyle b="on">
        <a:fontRef idx="minor">
          <a:scrgbClr r="0" g="0" b="0"/>
        </a:fontRef>
        <a:schemeClr val="lt1"/>
      </a:tcTxStyle>
      <a:tcStyle>
        <a:tcBdr>
          <a:bottom>
            <a:ln w="38100" cmpd="sng">
              <a:solidFill>
                <a:schemeClr val="lt1"/>
              </a:solidFill>
            </a:ln>
          </a:bottom>
        </a:tcBdr>
        <a:fill>
          <a:solidFill>
            <a:schemeClr val="accent1"/>
          </a:solidFill>
        </a:fill>
      </a:tcStyle>
    </a:firstRow>
    <a:neCell>
      <a:tcStyle>
        <a:tcBdr/>
      </a:tcStyle>
    </a:neCell>
    <a:nwCell>
      <a:tcStyle>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2H>
      <a:tcStyle>
        <a:tcBdr/>
      </a:tcStyle>
    </a:band2H>
    <a:band1V>
      <a:tcStyle>
        <a:tcBdr/>
        <a:fill>
          <a:solidFill>
            <a:schemeClr val="lt1">
              <a:alpha val="20000"/>
            </a:schemeClr>
          </a:solidFill>
        </a:fill>
      </a:tcStyle>
    </a:band1V>
    <a:band2V>
      <a:tcStyle>
        <a:tcBdr/>
      </a:tcStyle>
    </a:band2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nwCell>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seCell>
      <a:tcStyle>
        <a:tcBdr/>
      </a:tcStyle>
    </a:seCell>
    <a:swCell>
      <a:tcStyle>
        <a:tcBdr/>
      </a:tcStyle>
    </a:swCell>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3" autoAdjust="0"/>
    <p:restoredTop sz="94660"/>
  </p:normalViewPr>
  <p:slideViewPr>
    <p:cSldViewPr>
      <p:cViewPr varScale="1">
        <p:scale>
          <a:sx n="80" d="100"/>
          <a:sy n="80" d="100"/>
        </p:scale>
        <p:origin x="-68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gs" Target="tags/tag1.xml"/><Relationship Id="rId146" Type="http://schemas.microsoft.com/office/2006/relationships/legacyDocTextInfo" Target="legacyDocTextInfo.bin"/><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1</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6B89DFE-8B85-4FBE-AE24-0B40A0D88325}" srcId="{B057D6AC-4708-4A72-A726-4A8FD16458F2}" destId="{85A6639C-DE17-482F-93D6-26BA53DDB62B}" srcOrd="0" destOrd="0" parTransId="{BED2A120-7727-4D26-B276-B4ED33483EFD}" sibTransId="{1F56862A-8638-43A8-B20A-2A5D09758644}"/>
    <dgm:cxn modelId="{D635EFA2-CF22-4223-BEDF-F3840167A1CD}" type="presOf" srcId="{85A6639C-DE17-482F-93D6-26BA53DDB62B}" destId="{B00A8536-78F3-4B54-A003-5D9142B8EE7B}" srcOrd="0" destOrd="0" presId="urn:microsoft.com/office/officeart/2005/8/layout/vList5"/>
    <dgm:cxn modelId="{30B902DF-1A1E-4D66-876C-1E9A91D62700}" type="presOf" srcId="{B057D6AC-4708-4A72-A726-4A8FD16458F2}" destId="{11F499C0-EA85-4570-9416-6162B794846A}" srcOrd="0" destOrd="0" presId="urn:microsoft.com/office/officeart/2005/8/layout/vList5"/>
    <dgm:cxn modelId="{DEA1FD91-F831-4C17-8B0E-6B19ADFB6D71}" type="presParOf" srcId="{11F499C0-EA85-4570-9416-6162B794846A}" destId="{01338BA6-B96B-4851-A547-C8106F07AA0B}" srcOrd="0" destOrd="0" presId="urn:microsoft.com/office/officeart/2005/8/layout/vList5"/>
    <dgm:cxn modelId="{677AB97B-0623-42EE-80E9-EA3E61CCE244}"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4</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6B89DFE-8B85-4FBE-AE24-0B40A0D88325}" srcId="{B057D6AC-4708-4A72-A726-4A8FD16458F2}" destId="{85A6639C-DE17-482F-93D6-26BA53DDB62B}" srcOrd="0" destOrd="0" parTransId="{BED2A120-7727-4D26-B276-B4ED33483EFD}" sibTransId="{1F56862A-8638-43A8-B20A-2A5D09758644}"/>
    <dgm:cxn modelId="{73310230-26B0-4237-B62C-EAFB44BABA6E}" type="presOf" srcId="{85A6639C-DE17-482F-93D6-26BA53DDB62B}" destId="{B00A8536-78F3-4B54-A003-5D9142B8EE7B}" srcOrd="0" destOrd="0" presId="urn:microsoft.com/office/officeart/2005/8/layout/vList5"/>
    <dgm:cxn modelId="{246D295A-5D79-4746-94E6-96B4D71E9273}" type="presOf" srcId="{B057D6AC-4708-4A72-A726-4A8FD16458F2}" destId="{11F499C0-EA85-4570-9416-6162B794846A}" srcOrd="0" destOrd="0" presId="urn:microsoft.com/office/officeart/2005/8/layout/vList5"/>
    <dgm:cxn modelId="{73474168-84FE-4DBC-8C79-34D9AEF98061}" type="presParOf" srcId="{11F499C0-EA85-4570-9416-6162B794846A}" destId="{01338BA6-B96B-4851-A547-C8106F07AA0B}" srcOrd="0" destOrd="0" presId="urn:microsoft.com/office/officeart/2005/8/layout/vList5"/>
    <dgm:cxn modelId="{265A67CD-B7FB-4EEC-A8BF-0302679DC74D}"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5 Students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5">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5"/>
      <dgm:spPr/>
      <dgm:t>
        <a:bodyPr/>
        <a:lstStyle/>
        <a:p>
          <a:endParaRPr lang="en-US"/>
        </a:p>
      </dgm:t>
    </dgm:pt>
    <dgm:pt modelId="{263B9885-9B63-4F2C-9133-16F164A5D51F}" type="pres">
      <dgm:prSet presAssocID="{436DA30F-C66F-466B-8DF1-C0BC4FB347FB}" presName="connectorText" presStyleLbl="sibTrans2D1" presStyleIdx="0" presStyleCnt="5"/>
      <dgm:spPr/>
      <dgm:t>
        <a:bodyPr/>
        <a:lstStyle/>
        <a:p>
          <a:endParaRPr lang="en-US"/>
        </a:p>
      </dgm:t>
    </dgm:pt>
    <dgm:pt modelId="{41525FCB-D628-48F5-87CF-96A9530D5740}" type="pres">
      <dgm:prSet presAssocID="{F430DD6A-9675-42CF-A98A-5240E5D358EC}" presName="node" presStyleLbl="node1" presStyleIdx="1" presStyleCnt="5">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5"/>
      <dgm:spPr/>
      <dgm:t>
        <a:bodyPr/>
        <a:lstStyle/>
        <a:p>
          <a:endParaRPr lang="en-US"/>
        </a:p>
      </dgm:t>
    </dgm:pt>
    <dgm:pt modelId="{DB40E919-8813-4B25-B999-6025A3D940B2}" type="pres">
      <dgm:prSet presAssocID="{200F9C81-727E-4D76-B16F-C5C54F31A409}" presName="connectorText" presStyleLbl="sibTrans2D1" presStyleIdx="1" presStyleCnt="5"/>
      <dgm:spPr/>
      <dgm:t>
        <a:bodyPr/>
        <a:lstStyle/>
        <a:p>
          <a:endParaRPr lang="en-US"/>
        </a:p>
      </dgm:t>
    </dgm:pt>
    <dgm:pt modelId="{3476AEE2-8A18-49AD-B55E-F6393792CA62}" type="pres">
      <dgm:prSet presAssocID="{711BBB40-33C4-4CBD-8FB8-375125F7FBE4}" presName="node" presStyleLbl="node1" presStyleIdx="2" presStyleCnt="5">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5"/>
      <dgm:spPr/>
      <dgm:t>
        <a:bodyPr/>
        <a:lstStyle/>
        <a:p>
          <a:endParaRPr lang="en-US"/>
        </a:p>
      </dgm:t>
    </dgm:pt>
    <dgm:pt modelId="{9E0D4462-3CA0-47AD-A368-A3C8139C9D39}" type="pres">
      <dgm:prSet presAssocID="{F94E8276-E426-4152-95C1-FD1A55F15E0B}" presName="connectorText" presStyleLbl="sibTrans2D1" presStyleIdx="2" presStyleCnt="5"/>
      <dgm:spPr/>
      <dgm:t>
        <a:bodyPr/>
        <a:lstStyle/>
        <a:p>
          <a:endParaRPr lang="en-US"/>
        </a:p>
      </dgm:t>
    </dgm:pt>
    <dgm:pt modelId="{06847C82-2639-4C8C-9CA8-0CB569E375F4}" type="pres">
      <dgm:prSet presAssocID="{D3CAFD79-738C-44FC-975F-120DAA58C362}" presName="node" presStyleLbl="node1" presStyleIdx="3" presStyleCnt="5">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5"/>
      <dgm:spPr/>
      <dgm:t>
        <a:bodyPr/>
        <a:lstStyle/>
        <a:p>
          <a:endParaRPr lang="en-US"/>
        </a:p>
      </dgm:t>
    </dgm:pt>
    <dgm:pt modelId="{EE0FA718-0688-4CD6-8216-2DA8982B87DE}" type="pres">
      <dgm:prSet presAssocID="{F630767B-7521-4CB2-8F74-109FD79F2C04}" presName="connectorText" presStyleLbl="sibTrans2D1" presStyleIdx="3" presStyleCnt="5"/>
      <dgm:spPr/>
      <dgm:t>
        <a:bodyPr/>
        <a:lstStyle/>
        <a:p>
          <a:endParaRPr lang="en-US"/>
        </a:p>
      </dgm:t>
    </dgm:pt>
    <dgm:pt modelId="{43C32D26-9D9B-4FBF-AE7F-0BB3389B1BCC}" type="pres">
      <dgm:prSet presAssocID="{8A9CE04C-EA0B-45A8-AD69-98C2D79B79EE}" presName="node" presStyleLbl="node1" presStyleIdx="4" presStyleCnt="5">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5"/>
      <dgm:spPr/>
      <dgm:t>
        <a:bodyPr/>
        <a:lstStyle/>
        <a:p>
          <a:endParaRPr lang="en-US"/>
        </a:p>
      </dgm:t>
    </dgm:pt>
    <dgm:pt modelId="{CA46CF72-311D-41E9-9C99-7AEA7FC253E3}" type="pres">
      <dgm:prSet presAssocID="{7BC3FCA4-B1C4-42FE-BB61-3FDDC13DFDCF}" presName="connectorText" presStyleLbl="sibTrans2D1" presStyleIdx="4" presStyleCnt="5"/>
      <dgm:spPr/>
      <dgm:t>
        <a:bodyPr/>
        <a:lstStyle/>
        <a:p>
          <a:endParaRPr lang="en-US"/>
        </a:p>
      </dgm:t>
    </dgm:pt>
  </dgm:ptLst>
  <dgm:cxnLst>
    <dgm:cxn modelId="{03468BFE-F2E9-44C9-9EC1-842B7E86DA3F}" srcId="{22829DFE-6958-4ECA-B90A-9E60A507E980}" destId="{D3CAFD79-738C-44FC-975F-120DAA58C362}" srcOrd="3" destOrd="0" parTransId="{3AE69CCF-1058-4FA6-9A65-E630B4197D97}" sibTransId="{F630767B-7521-4CB2-8F74-109FD79F2C04}"/>
    <dgm:cxn modelId="{0B43826D-8851-441A-9014-81A9BF27A148}" type="presOf" srcId="{7BC3FCA4-B1C4-42FE-BB61-3FDDC13DFDCF}" destId="{CA46CF72-311D-41E9-9C99-7AEA7FC253E3}" srcOrd="1"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A2666047-1F2C-4384-898D-0D07D2BBA0FE}" type="presOf" srcId="{F94E8276-E426-4152-95C1-FD1A55F15E0B}" destId="{8C940B0C-91D6-4D14-AD53-714F93F5D251}" srcOrd="0" destOrd="0" presId="urn:microsoft.com/office/officeart/2005/8/layout/cycle2"/>
    <dgm:cxn modelId="{CFD77D68-1222-43CF-81C7-8D178961D39A}" type="presOf" srcId="{F430DD6A-9675-42CF-A98A-5240E5D358EC}" destId="{41525FCB-D628-48F5-87CF-96A9530D5740}" srcOrd="0" destOrd="0" presId="urn:microsoft.com/office/officeart/2005/8/layout/cycle2"/>
    <dgm:cxn modelId="{F2B7CBA3-EE75-4A03-AFEF-6D3BF9B7C33B}" type="presOf" srcId="{C5ED74D5-AC59-46D0-B938-DF4E5A11393A}" destId="{93FF9232-D5BA-4C93-9F0A-657EB5C0D11D}" srcOrd="0" destOrd="0" presId="urn:microsoft.com/office/officeart/2005/8/layout/cycle2"/>
    <dgm:cxn modelId="{D90B0ADA-4962-4358-8094-02DECC7C836E}" type="presOf" srcId="{711BBB40-33C4-4CBD-8FB8-375125F7FBE4}" destId="{3476AEE2-8A18-49AD-B55E-F6393792CA62}" srcOrd="0" destOrd="0" presId="urn:microsoft.com/office/officeart/2005/8/layout/cycle2"/>
    <dgm:cxn modelId="{A738FCFC-CE16-41D8-A763-3DB587CF5709}" type="presOf" srcId="{200F9C81-727E-4D76-B16F-C5C54F31A409}" destId="{DB40E919-8813-4B25-B999-6025A3D940B2}" srcOrd="1"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22C4B5CD-AD7F-4BD7-83F7-F6F8211EB56A}" type="presOf" srcId="{200F9C81-727E-4D76-B16F-C5C54F31A409}" destId="{10ACCD12-A190-4ED5-BB96-DA48075AA965}"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DEF0A370-75D6-4A90-89AC-B429BBE5E895}" type="presOf" srcId="{436DA30F-C66F-466B-8DF1-C0BC4FB347FB}" destId="{263B9885-9B63-4F2C-9133-16F164A5D51F}" srcOrd="1" destOrd="0" presId="urn:microsoft.com/office/officeart/2005/8/layout/cycle2"/>
    <dgm:cxn modelId="{B64BAF2C-25FB-4098-8621-B8B0CE3F3207}" type="presOf" srcId="{8A9CE04C-EA0B-45A8-AD69-98C2D79B79EE}" destId="{43C32D26-9D9B-4FBF-AE7F-0BB3389B1BCC}" srcOrd="0" destOrd="0" presId="urn:microsoft.com/office/officeart/2005/8/layout/cycle2"/>
    <dgm:cxn modelId="{564165F7-824C-408F-9B3E-EAEEB0E6425D}" srcId="{22829DFE-6958-4ECA-B90A-9E60A507E980}" destId="{C5ED74D5-AC59-46D0-B938-DF4E5A11393A}" srcOrd="0" destOrd="0" parTransId="{5BD84584-F1B6-4EF7-B0CF-CF31CDE2E8F2}" sibTransId="{436DA30F-C66F-466B-8DF1-C0BC4FB347FB}"/>
    <dgm:cxn modelId="{248B1116-8D2E-4F4A-BC09-4ECDDDAB38AF}" type="presOf" srcId="{22829DFE-6958-4ECA-B90A-9E60A507E980}" destId="{15D92A2A-D0D5-4FE5-94E6-B014D5C958C1}" srcOrd="0" destOrd="0" presId="urn:microsoft.com/office/officeart/2005/8/layout/cycle2"/>
    <dgm:cxn modelId="{CA5C3C79-71BE-458A-915B-FDFF777FA841}" type="presOf" srcId="{436DA30F-C66F-466B-8DF1-C0BC4FB347FB}" destId="{597C8161-47CD-4DCC-8AFD-E256EEE27EF1}" srcOrd="0" destOrd="0" presId="urn:microsoft.com/office/officeart/2005/8/layout/cycle2"/>
    <dgm:cxn modelId="{674727A1-9750-4617-82CF-15C7BC094E42}" type="presOf" srcId="{F630767B-7521-4CB2-8F74-109FD79F2C04}" destId="{EE0FA718-0688-4CD6-8216-2DA8982B87DE}" srcOrd="1" destOrd="0" presId="urn:microsoft.com/office/officeart/2005/8/layout/cycle2"/>
    <dgm:cxn modelId="{D09E6708-CB3A-428D-8A6B-6E804BB66922}" type="presOf" srcId="{F94E8276-E426-4152-95C1-FD1A55F15E0B}" destId="{9E0D4462-3CA0-47AD-A368-A3C8139C9D39}" srcOrd="1" destOrd="0" presId="urn:microsoft.com/office/officeart/2005/8/layout/cycle2"/>
    <dgm:cxn modelId="{C89480BE-2DDA-41E2-BA89-727F29AEEAE5}" type="presOf" srcId="{D3CAFD79-738C-44FC-975F-120DAA58C362}" destId="{06847C82-2639-4C8C-9CA8-0CB569E375F4}" srcOrd="0" destOrd="0" presId="urn:microsoft.com/office/officeart/2005/8/layout/cycle2"/>
    <dgm:cxn modelId="{7D503C10-EE96-4B6A-B8F9-3DA82CFEADAC}" type="presOf" srcId="{F630767B-7521-4CB2-8F74-109FD79F2C04}" destId="{EFDD008B-A149-4F32-B7FB-F4FB99CA4538}" srcOrd="0" destOrd="0" presId="urn:microsoft.com/office/officeart/2005/8/layout/cycle2"/>
    <dgm:cxn modelId="{DBCDC779-1180-411B-807F-60193C3C4574}" type="presOf" srcId="{7BC3FCA4-B1C4-42FE-BB61-3FDDC13DFDCF}" destId="{C5BC5192-2D33-43A2-AF2A-F9E7D1007CD0}" srcOrd="0" destOrd="0" presId="urn:microsoft.com/office/officeart/2005/8/layout/cycle2"/>
    <dgm:cxn modelId="{46F88A0A-A534-4E91-97C2-22752093AA9A}" type="presParOf" srcId="{15D92A2A-D0D5-4FE5-94E6-B014D5C958C1}" destId="{93FF9232-D5BA-4C93-9F0A-657EB5C0D11D}" srcOrd="0" destOrd="0" presId="urn:microsoft.com/office/officeart/2005/8/layout/cycle2"/>
    <dgm:cxn modelId="{C00AF0BC-2277-4717-9BA7-940BADA39F9D}" type="presParOf" srcId="{15D92A2A-D0D5-4FE5-94E6-B014D5C958C1}" destId="{597C8161-47CD-4DCC-8AFD-E256EEE27EF1}" srcOrd="1" destOrd="0" presId="urn:microsoft.com/office/officeart/2005/8/layout/cycle2"/>
    <dgm:cxn modelId="{22561CD3-6043-43ED-9D53-DC255E043086}" type="presParOf" srcId="{597C8161-47CD-4DCC-8AFD-E256EEE27EF1}" destId="{263B9885-9B63-4F2C-9133-16F164A5D51F}" srcOrd="0" destOrd="0" presId="urn:microsoft.com/office/officeart/2005/8/layout/cycle2"/>
    <dgm:cxn modelId="{C77C0FC5-8820-47E2-8D84-9827A5FB53B7}" type="presParOf" srcId="{15D92A2A-D0D5-4FE5-94E6-B014D5C958C1}" destId="{41525FCB-D628-48F5-87CF-96A9530D5740}" srcOrd="2" destOrd="0" presId="urn:microsoft.com/office/officeart/2005/8/layout/cycle2"/>
    <dgm:cxn modelId="{B528D4D8-E2A9-4C78-A432-A2BA6AA83FD6}" type="presParOf" srcId="{15D92A2A-D0D5-4FE5-94E6-B014D5C958C1}" destId="{10ACCD12-A190-4ED5-BB96-DA48075AA965}" srcOrd="3" destOrd="0" presId="urn:microsoft.com/office/officeart/2005/8/layout/cycle2"/>
    <dgm:cxn modelId="{CF83B6BB-8CED-4BC9-B224-2985B2FCF458}" type="presParOf" srcId="{10ACCD12-A190-4ED5-BB96-DA48075AA965}" destId="{DB40E919-8813-4B25-B999-6025A3D940B2}" srcOrd="0" destOrd="0" presId="urn:microsoft.com/office/officeart/2005/8/layout/cycle2"/>
    <dgm:cxn modelId="{8B5C66D8-A04D-4E2C-9789-3D11F17CCC9F}" type="presParOf" srcId="{15D92A2A-D0D5-4FE5-94E6-B014D5C958C1}" destId="{3476AEE2-8A18-49AD-B55E-F6393792CA62}" srcOrd="4" destOrd="0" presId="urn:microsoft.com/office/officeart/2005/8/layout/cycle2"/>
    <dgm:cxn modelId="{CEC0C356-4D20-4875-8F8D-80400C1DFBF0}" type="presParOf" srcId="{15D92A2A-D0D5-4FE5-94E6-B014D5C958C1}" destId="{8C940B0C-91D6-4D14-AD53-714F93F5D251}" srcOrd="5" destOrd="0" presId="urn:microsoft.com/office/officeart/2005/8/layout/cycle2"/>
    <dgm:cxn modelId="{E236825E-DEFB-40D9-9082-470D586F9BA3}" type="presParOf" srcId="{8C940B0C-91D6-4D14-AD53-714F93F5D251}" destId="{9E0D4462-3CA0-47AD-A368-A3C8139C9D39}" srcOrd="0" destOrd="0" presId="urn:microsoft.com/office/officeart/2005/8/layout/cycle2"/>
    <dgm:cxn modelId="{C21CE925-BB85-4F83-9B1C-0A04358272DF}" type="presParOf" srcId="{15D92A2A-D0D5-4FE5-94E6-B014D5C958C1}" destId="{06847C82-2639-4C8C-9CA8-0CB569E375F4}" srcOrd="6" destOrd="0" presId="urn:microsoft.com/office/officeart/2005/8/layout/cycle2"/>
    <dgm:cxn modelId="{E9355299-E333-4E6B-A9CF-FB7F855F1E93}" type="presParOf" srcId="{15D92A2A-D0D5-4FE5-94E6-B014D5C958C1}" destId="{EFDD008B-A149-4F32-B7FB-F4FB99CA4538}" srcOrd="7" destOrd="0" presId="urn:microsoft.com/office/officeart/2005/8/layout/cycle2"/>
    <dgm:cxn modelId="{B12B1551-A32C-4A72-AB51-B06B3C963692}" type="presParOf" srcId="{EFDD008B-A149-4F32-B7FB-F4FB99CA4538}" destId="{EE0FA718-0688-4CD6-8216-2DA8982B87DE}" srcOrd="0" destOrd="0" presId="urn:microsoft.com/office/officeart/2005/8/layout/cycle2"/>
    <dgm:cxn modelId="{38DBBDB4-6B81-4B82-A775-ABD09B5F29D2}" type="presParOf" srcId="{15D92A2A-D0D5-4FE5-94E6-B014D5C958C1}" destId="{43C32D26-9D9B-4FBF-AE7F-0BB3389B1BCC}" srcOrd="8" destOrd="0" presId="urn:microsoft.com/office/officeart/2005/8/layout/cycle2"/>
    <dgm:cxn modelId="{1BB40C00-9181-49B2-BA31-073147C231D7}" type="presParOf" srcId="{15D92A2A-D0D5-4FE5-94E6-B014D5C958C1}" destId="{C5BC5192-2D33-43A2-AF2A-F9E7D1007CD0}" srcOrd="9" destOrd="0" presId="urn:microsoft.com/office/officeart/2005/8/layout/cycle2"/>
    <dgm:cxn modelId="{98671799-E69D-4BC9-8C49-2B4E8ED0B6E5}" type="presParOf" srcId="{C5BC5192-2D33-43A2-AF2A-F9E7D1007CD0}" destId="{CA46CF72-311D-41E9-9C99-7AEA7FC253E3}"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Guardians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D693748D-A375-436C-BFAC-71996C618B9A}">
      <dgm:prSet phldrT="[Text]"/>
      <dgm:spPr/>
      <dgm:t>
        <a:bodyPr/>
        <a:lstStyle/>
        <a:p>
          <a:r>
            <a:rPr lang="en-US" dirty="0" smtClean="0"/>
            <a:t>5</a:t>
          </a:r>
          <a:endParaRPr lang="en-US" dirty="0"/>
        </a:p>
      </dgm:t>
    </dgm:pt>
    <dgm:pt modelId="{BB53E8D4-3ACD-4967-AEDC-41ABD190CABC}" type="parTrans" cxnId="{DA16939E-BB57-4BEF-B4D2-9C2B1D20E10F}">
      <dgm:prSet/>
      <dgm:spPr/>
      <dgm:t>
        <a:bodyPr/>
        <a:lstStyle/>
        <a:p>
          <a:endParaRPr lang="en-US"/>
        </a:p>
      </dgm:t>
    </dgm:pt>
    <dgm:pt modelId="{F5F9DC02-E528-4889-BA43-60DF80E2D4B3}" type="sibTrans" cxnId="{DA16939E-BB57-4BEF-B4D2-9C2B1D20E10F}">
      <dgm:prSet/>
      <dgm:spPr/>
      <dgm:t>
        <a:bodyPr/>
        <a:lstStyle/>
        <a:p>
          <a:endParaRPr lang="en-US"/>
        </a:p>
      </dgm:t>
    </dgm:pt>
    <dgm:pt modelId="{EE7BEA0B-5D29-4477-8185-07398661EAF9}">
      <dgm:prSet phldrT="[Text]"/>
      <dgm:spPr/>
      <dgm:t>
        <a:bodyPr/>
        <a:lstStyle/>
        <a:p>
          <a:r>
            <a:rPr lang="en-US" dirty="0" smtClean="0"/>
            <a:t>6</a:t>
          </a:r>
          <a:endParaRPr lang="en-US" dirty="0"/>
        </a:p>
      </dgm:t>
    </dgm:pt>
    <dgm:pt modelId="{B23AB367-78D6-4152-AE22-D1D313474DE3}" type="parTrans" cxnId="{7F97C579-01C0-4407-803E-F4D14617BA37}">
      <dgm:prSet/>
      <dgm:spPr/>
      <dgm:t>
        <a:bodyPr/>
        <a:lstStyle/>
        <a:p>
          <a:endParaRPr lang="en-US"/>
        </a:p>
      </dgm:t>
    </dgm:pt>
    <dgm:pt modelId="{A3127B70-59C8-4203-BC42-3FD649D5DC70}" type="sibTrans" cxnId="{7F97C579-01C0-4407-803E-F4D14617BA37}">
      <dgm:prSet/>
      <dgm:spPr/>
      <dgm:t>
        <a:bodyPr/>
        <a:lstStyle/>
        <a:p>
          <a:endParaRPr lang="en-US"/>
        </a:p>
      </dgm:t>
    </dgm:pt>
    <dgm:pt modelId="{FBE95E9D-2067-4254-99D8-AE38538E4C5D}">
      <dgm:prSet phldrT="[Text]"/>
      <dgm:spPr/>
      <dgm:t>
        <a:bodyPr/>
        <a:lstStyle/>
        <a:p>
          <a:r>
            <a:rPr lang="en-US" dirty="0" smtClean="0"/>
            <a:t>7</a:t>
          </a:r>
          <a:endParaRPr lang="en-US" dirty="0"/>
        </a:p>
      </dgm:t>
    </dgm:pt>
    <dgm:pt modelId="{E089DC36-3009-4CEA-A167-FEC275352831}" type="parTrans" cxnId="{D7A33760-4B13-4B4F-B25F-F04329D26AEF}">
      <dgm:prSet/>
      <dgm:spPr/>
      <dgm:t>
        <a:bodyPr/>
        <a:lstStyle/>
        <a:p>
          <a:endParaRPr lang="en-US"/>
        </a:p>
      </dgm:t>
    </dgm:pt>
    <dgm:pt modelId="{91C15198-DEE6-4AB5-98F5-F5E9A777304F}" type="sibTrans" cxnId="{D7A33760-4B13-4B4F-B25F-F04329D26AEF}">
      <dgm:prSet/>
      <dgm:spPr/>
      <dgm:t>
        <a:bodyPr/>
        <a:lstStyle/>
        <a:p>
          <a:endParaRPr lang="en-US"/>
        </a:p>
      </dgm:t>
    </dgm:pt>
    <dgm:pt modelId="{0A6D3C32-E9A9-47AE-9D43-47ECD55610EE}">
      <dgm:prSet phldrT="[Text]"/>
      <dgm:spPr/>
      <dgm:t>
        <a:bodyPr/>
        <a:lstStyle/>
        <a:p>
          <a:r>
            <a:rPr lang="en-US" dirty="0" smtClean="0"/>
            <a:t>8</a:t>
          </a:r>
          <a:endParaRPr lang="en-US" dirty="0"/>
        </a:p>
      </dgm:t>
    </dgm:pt>
    <dgm:pt modelId="{564F9532-C940-47F9-B022-57B028780D20}" type="parTrans" cxnId="{12302513-8DC5-4FA0-BEEF-506E32E1C59B}">
      <dgm:prSet/>
      <dgm:spPr/>
      <dgm:t>
        <a:bodyPr/>
        <a:lstStyle/>
        <a:p>
          <a:endParaRPr lang="en-US"/>
        </a:p>
      </dgm:t>
    </dgm:pt>
    <dgm:pt modelId="{A394AC73-23C4-4902-8A64-3CD86C1EF8C8}" type="sibTrans" cxnId="{12302513-8DC5-4FA0-BEEF-506E32E1C59B}">
      <dgm:prSet/>
      <dgm:spPr/>
      <dgm:t>
        <a:bodyPr/>
        <a:lstStyle/>
        <a:p>
          <a:endParaRPr lang="en-US"/>
        </a:p>
      </dgm:t>
    </dgm:pt>
    <dgm:pt modelId="{06E9589D-BDB2-4475-87F8-372DFA5D8B73}">
      <dgm:prSet phldrT="[Text]"/>
      <dgm:spPr/>
      <dgm:t>
        <a:bodyPr/>
        <a:lstStyle/>
        <a:p>
          <a:r>
            <a:rPr lang="en-US" dirty="0" smtClean="0"/>
            <a:t>9</a:t>
          </a:r>
          <a:endParaRPr lang="en-US" dirty="0"/>
        </a:p>
      </dgm:t>
    </dgm:pt>
    <dgm:pt modelId="{0CA40575-919D-4A03-8F8C-D760B40C1463}" type="parTrans" cxnId="{A0E40F75-3247-43B0-8A18-4C7118D9E504}">
      <dgm:prSet/>
      <dgm:spPr/>
      <dgm:t>
        <a:bodyPr/>
        <a:lstStyle/>
        <a:p>
          <a:endParaRPr lang="en-US"/>
        </a:p>
      </dgm:t>
    </dgm:pt>
    <dgm:pt modelId="{0135926F-40C3-4BC8-9E86-39CC76575FF0}" type="sibTrans" cxnId="{A0E40F75-3247-43B0-8A18-4C7118D9E504}">
      <dgm:prSet/>
      <dgm:spPr/>
      <dgm:t>
        <a:bodyPr/>
        <a:lstStyle/>
        <a:p>
          <a:endParaRPr lang="en-US"/>
        </a:p>
      </dgm:t>
    </dgm:pt>
    <dgm:pt modelId="{633412C2-071A-419A-B17D-B4D2031106E7}">
      <dgm:prSet phldrT="[Text]"/>
      <dgm:spPr/>
      <dgm:t>
        <a:bodyPr/>
        <a:lstStyle/>
        <a:p>
          <a:r>
            <a:rPr lang="en-US" dirty="0" smtClean="0"/>
            <a:t>10</a:t>
          </a:r>
          <a:endParaRPr lang="en-US" dirty="0"/>
        </a:p>
      </dgm:t>
    </dgm:pt>
    <dgm:pt modelId="{2658B794-A251-4143-B02C-AA18F7988A3F}" type="parTrans" cxnId="{B70DB3D5-C6C0-42BB-890E-210D287057FC}">
      <dgm:prSet/>
      <dgm:spPr/>
      <dgm:t>
        <a:bodyPr/>
        <a:lstStyle/>
        <a:p>
          <a:endParaRPr lang="en-US"/>
        </a:p>
      </dgm:t>
    </dgm:pt>
    <dgm:pt modelId="{10F895D5-C797-476E-8976-4C7D5B69DF07}" type="sibTrans" cxnId="{B70DB3D5-C6C0-42BB-890E-210D287057FC}">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11">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11"/>
      <dgm:spPr/>
      <dgm:t>
        <a:bodyPr/>
        <a:lstStyle/>
        <a:p>
          <a:endParaRPr lang="en-US"/>
        </a:p>
      </dgm:t>
    </dgm:pt>
    <dgm:pt modelId="{263B9885-9B63-4F2C-9133-16F164A5D51F}" type="pres">
      <dgm:prSet presAssocID="{436DA30F-C66F-466B-8DF1-C0BC4FB347FB}" presName="connectorText" presStyleLbl="sibTrans2D1" presStyleIdx="0" presStyleCnt="11"/>
      <dgm:spPr/>
      <dgm:t>
        <a:bodyPr/>
        <a:lstStyle/>
        <a:p>
          <a:endParaRPr lang="en-US"/>
        </a:p>
      </dgm:t>
    </dgm:pt>
    <dgm:pt modelId="{41525FCB-D628-48F5-87CF-96A9530D5740}" type="pres">
      <dgm:prSet presAssocID="{F430DD6A-9675-42CF-A98A-5240E5D358EC}" presName="node" presStyleLbl="node1" presStyleIdx="1" presStyleCnt="11">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11"/>
      <dgm:spPr/>
      <dgm:t>
        <a:bodyPr/>
        <a:lstStyle/>
        <a:p>
          <a:endParaRPr lang="en-US"/>
        </a:p>
      </dgm:t>
    </dgm:pt>
    <dgm:pt modelId="{DB40E919-8813-4B25-B999-6025A3D940B2}" type="pres">
      <dgm:prSet presAssocID="{200F9C81-727E-4D76-B16F-C5C54F31A409}" presName="connectorText" presStyleLbl="sibTrans2D1" presStyleIdx="1" presStyleCnt="11"/>
      <dgm:spPr/>
      <dgm:t>
        <a:bodyPr/>
        <a:lstStyle/>
        <a:p>
          <a:endParaRPr lang="en-US"/>
        </a:p>
      </dgm:t>
    </dgm:pt>
    <dgm:pt modelId="{3476AEE2-8A18-49AD-B55E-F6393792CA62}" type="pres">
      <dgm:prSet presAssocID="{711BBB40-33C4-4CBD-8FB8-375125F7FBE4}" presName="node" presStyleLbl="node1" presStyleIdx="2" presStyleCnt="11">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11"/>
      <dgm:spPr/>
      <dgm:t>
        <a:bodyPr/>
        <a:lstStyle/>
        <a:p>
          <a:endParaRPr lang="en-US"/>
        </a:p>
      </dgm:t>
    </dgm:pt>
    <dgm:pt modelId="{9E0D4462-3CA0-47AD-A368-A3C8139C9D39}" type="pres">
      <dgm:prSet presAssocID="{F94E8276-E426-4152-95C1-FD1A55F15E0B}" presName="connectorText" presStyleLbl="sibTrans2D1" presStyleIdx="2" presStyleCnt="11"/>
      <dgm:spPr/>
      <dgm:t>
        <a:bodyPr/>
        <a:lstStyle/>
        <a:p>
          <a:endParaRPr lang="en-US"/>
        </a:p>
      </dgm:t>
    </dgm:pt>
    <dgm:pt modelId="{06847C82-2639-4C8C-9CA8-0CB569E375F4}" type="pres">
      <dgm:prSet presAssocID="{D3CAFD79-738C-44FC-975F-120DAA58C362}" presName="node" presStyleLbl="node1" presStyleIdx="3" presStyleCnt="11">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11"/>
      <dgm:spPr/>
      <dgm:t>
        <a:bodyPr/>
        <a:lstStyle/>
        <a:p>
          <a:endParaRPr lang="en-US"/>
        </a:p>
      </dgm:t>
    </dgm:pt>
    <dgm:pt modelId="{EE0FA718-0688-4CD6-8216-2DA8982B87DE}" type="pres">
      <dgm:prSet presAssocID="{F630767B-7521-4CB2-8F74-109FD79F2C04}" presName="connectorText" presStyleLbl="sibTrans2D1" presStyleIdx="3" presStyleCnt="11"/>
      <dgm:spPr/>
      <dgm:t>
        <a:bodyPr/>
        <a:lstStyle/>
        <a:p>
          <a:endParaRPr lang="en-US"/>
        </a:p>
      </dgm:t>
    </dgm:pt>
    <dgm:pt modelId="{43C32D26-9D9B-4FBF-AE7F-0BB3389B1BCC}" type="pres">
      <dgm:prSet presAssocID="{8A9CE04C-EA0B-45A8-AD69-98C2D79B79EE}" presName="node" presStyleLbl="node1" presStyleIdx="4" presStyleCnt="11">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11"/>
      <dgm:spPr/>
      <dgm:t>
        <a:bodyPr/>
        <a:lstStyle/>
        <a:p>
          <a:endParaRPr lang="en-US"/>
        </a:p>
      </dgm:t>
    </dgm:pt>
    <dgm:pt modelId="{CA46CF72-311D-41E9-9C99-7AEA7FC253E3}" type="pres">
      <dgm:prSet presAssocID="{7BC3FCA4-B1C4-42FE-BB61-3FDDC13DFDCF}" presName="connectorText" presStyleLbl="sibTrans2D1" presStyleIdx="4" presStyleCnt="11"/>
      <dgm:spPr/>
      <dgm:t>
        <a:bodyPr/>
        <a:lstStyle/>
        <a:p>
          <a:endParaRPr lang="en-US"/>
        </a:p>
      </dgm:t>
    </dgm:pt>
    <dgm:pt modelId="{6EA3943E-2270-4475-A1C1-25BCBF69988E}" type="pres">
      <dgm:prSet presAssocID="{D693748D-A375-436C-BFAC-71996C618B9A}" presName="node" presStyleLbl="node1" presStyleIdx="5" presStyleCnt="11">
        <dgm:presLayoutVars>
          <dgm:bulletEnabled val="1"/>
        </dgm:presLayoutVars>
      </dgm:prSet>
      <dgm:spPr/>
      <dgm:t>
        <a:bodyPr/>
        <a:lstStyle/>
        <a:p>
          <a:endParaRPr lang="en-US"/>
        </a:p>
      </dgm:t>
    </dgm:pt>
    <dgm:pt modelId="{39AEBA50-B437-4787-AFE2-C54D72B008BF}" type="pres">
      <dgm:prSet presAssocID="{F5F9DC02-E528-4889-BA43-60DF80E2D4B3}" presName="sibTrans" presStyleLbl="sibTrans2D1" presStyleIdx="5" presStyleCnt="11"/>
      <dgm:spPr/>
      <dgm:t>
        <a:bodyPr/>
        <a:lstStyle/>
        <a:p>
          <a:endParaRPr lang="en-US"/>
        </a:p>
      </dgm:t>
    </dgm:pt>
    <dgm:pt modelId="{B4FF918E-0573-410C-8446-DBBF262AFC4C}" type="pres">
      <dgm:prSet presAssocID="{F5F9DC02-E528-4889-BA43-60DF80E2D4B3}" presName="connectorText" presStyleLbl="sibTrans2D1" presStyleIdx="5" presStyleCnt="11"/>
      <dgm:spPr/>
      <dgm:t>
        <a:bodyPr/>
        <a:lstStyle/>
        <a:p>
          <a:endParaRPr lang="en-US"/>
        </a:p>
      </dgm:t>
    </dgm:pt>
    <dgm:pt modelId="{1E05B016-E2BE-48DF-B82D-DB666F413898}" type="pres">
      <dgm:prSet presAssocID="{EE7BEA0B-5D29-4477-8185-07398661EAF9}" presName="node" presStyleLbl="node1" presStyleIdx="6" presStyleCnt="11">
        <dgm:presLayoutVars>
          <dgm:bulletEnabled val="1"/>
        </dgm:presLayoutVars>
      </dgm:prSet>
      <dgm:spPr/>
      <dgm:t>
        <a:bodyPr/>
        <a:lstStyle/>
        <a:p>
          <a:endParaRPr lang="en-US"/>
        </a:p>
      </dgm:t>
    </dgm:pt>
    <dgm:pt modelId="{C356D1EE-6DF7-4EAE-8A72-F3340043EA27}" type="pres">
      <dgm:prSet presAssocID="{A3127B70-59C8-4203-BC42-3FD649D5DC70}" presName="sibTrans" presStyleLbl="sibTrans2D1" presStyleIdx="6" presStyleCnt="11"/>
      <dgm:spPr/>
      <dgm:t>
        <a:bodyPr/>
        <a:lstStyle/>
        <a:p>
          <a:endParaRPr lang="en-US"/>
        </a:p>
      </dgm:t>
    </dgm:pt>
    <dgm:pt modelId="{490D464C-A046-4040-8368-87AD38E81F51}" type="pres">
      <dgm:prSet presAssocID="{A3127B70-59C8-4203-BC42-3FD649D5DC70}" presName="connectorText" presStyleLbl="sibTrans2D1" presStyleIdx="6" presStyleCnt="11"/>
      <dgm:spPr/>
      <dgm:t>
        <a:bodyPr/>
        <a:lstStyle/>
        <a:p>
          <a:endParaRPr lang="en-US"/>
        </a:p>
      </dgm:t>
    </dgm:pt>
    <dgm:pt modelId="{A75DF497-4256-46B3-82A7-B0673076B59F}" type="pres">
      <dgm:prSet presAssocID="{FBE95E9D-2067-4254-99D8-AE38538E4C5D}" presName="node" presStyleLbl="node1" presStyleIdx="7" presStyleCnt="11">
        <dgm:presLayoutVars>
          <dgm:bulletEnabled val="1"/>
        </dgm:presLayoutVars>
      </dgm:prSet>
      <dgm:spPr/>
      <dgm:t>
        <a:bodyPr/>
        <a:lstStyle/>
        <a:p>
          <a:endParaRPr lang="en-US"/>
        </a:p>
      </dgm:t>
    </dgm:pt>
    <dgm:pt modelId="{4C980BF9-AEBD-4B98-9A44-6FDDB6463D35}" type="pres">
      <dgm:prSet presAssocID="{91C15198-DEE6-4AB5-98F5-F5E9A777304F}" presName="sibTrans" presStyleLbl="sibTrans2D1" presStyleIdx="7" presStyleCnt="11"/>
      <dgm:spPr/>
      <dgm:t>
        <a:bodyPr/>
        <a:lstStyle/>
        <a:p>
          <a:endParaRPr lang="en-US"/>
        </a:p>
      </dgm:t>
    </dgm:pt>
    <dgm:pt modelId="{A75B67DC-3105-4862-A114-EF1753C68222}" type="pres">
      <dgm:prSet presAssocID="{91C15198-DEE6-4AB5-98F5-F5E9A777304F}" presName="connectorText" presStyleLbl="sibTrans2D1" presStyleIdx="7" presStyleCnt="11"/>
      <dgm:spPr/>
      <dgm:t>
        <a:bodyPr/>
        <a:lstStyle/>
        <a:p>
          <a:endParaRPr lang="en-US"/>
        </a:p>
      </dgm:t>
    </dgm:pt>
    <dgm:pt modelId="{B98F58EE-2669-41A8-9117-E5ECC9538149}" type="pres">
      <dgm:prSet presAssocID="{0A6D3C32-E9A9-47AE-9D43-47ECD55610EE}" presName="node" presStyleLbl="node1" presStyleIdx="8" presStyleCnt="11">
        <dgm:presLayoutVars>
          <dgm:bulletEnabled val="1"/>
        </dgm:presLayoutVars>
      </dgm:prSet>
      <dgm:spPr/>
      <dgm:t>
        <a:bodyPr/>
        <a:lstStyle/>
        <a:p>
          <a:endParaRPr lang="en-US"/>
        </a:p>
      </dgm:t>
    </dgm:pt>
    <dgm:pt modelId="{E2FF7E28-FF44-4335-81F9-51DE4E4CCC63}" type="pres">
      <dgm:prSet presAssocID="{A394AC73-23C4-4902-8A64-3CD86C1EF8C8}" presName="sibTrans" presStyleLbl="sibTrans2D1" presStyleIdx="8" presStyleCnt="11"/>
      <dgm:spPr/>
      <dgm:t>
        <a:bodyPr/>
        <a:lstStyle/>
        <a:p>
          <a:endParaRPr lang="en-US"/>
        </a:p>
      </dgm:t>
    </dgm:pt>
    <dgm:pt modelId="{38833E59-1B0A-427C-8152-4993E801536B}" type="pres">
      <dgm:prSet presAssocID="{A394AC73-23C4-4902-8A64-3CD86C1EF8C8}" presName="connectorText" presStyleLbl="sibTrans2D1" presStyleIdx="8" presStyleCnt="11"/>
      <dgm:spPr/>
      <dgm:t>
        <a:bodyPr/>
        <a:lstStyle/>
        <a:p>
          <a:endParaRPr lang="en-US"/>
        </a:p>
      </dgm:t>
    </dgm:pt>
    <dgm:pt modelId="{36C8D4AF-6670-463D-8A61-CB0509EFE3E3}" type="pres">
      <dgm:prSet presAssocID="{06E9589D-BDB2-4475-87F8-372DFA5D8B73}" presName="node" presStyleLbl="node1" presStyleIdx="9" presStyleCnt="11">
        <dgm:presLayoutVars>
          <dgm:bulletEnabled val="1"/>
        </dgm:presLayoutVars>
      </dgm:prSet>
      <dgm:spPr/>
      <dgm:t>
        <a:bodyPr/>
        <a:lstStyle/>
        <a:p>
          <a:endParaRPr lang="en-US"/>
        </a:p>
      </dgm:t>
    </dgm:pt>
    <dgm:pt modelId="{9E92729A-8298-49E5-B01F-53371E1EE856}" type="pres">
      <dgm:prSet presAssocID="{0135926F-40C3-4BC8-9E86-39CC76575FF0}" presName="sibTrans" presStyleLbl="sibTrans2D1" presStyleIdx="9" presStyleCnt="11"/>
      <dgm:spPr/>
      <dgm:t>
        <a:bodyPr/>
        <a:lstStyle/>
        <a:p>
          <a:endParaRPr lang="en-US"/>
        </a:p>
      </dgm:t>
    </dgm:pt>
    <dgm:pt modelId="{C8760421-934A-4218-9F29-F0201C495E5C}" type="pres">
      <dgm:prSet presAssocID="{0135926F-40C3-4BC8-9E86-39CC76575FF0}" presName="connectorText" presStyleLbl="sibTrans2D1" presStyleIdx="9" presStyleCnt="11"/>
      <dgm:spPr/>
      <dgm:t>
        <a:bodyPr/>
        <a:lstStyle/>
        <a:p>
          <a:endParaRPr lang="en-US"/>
        </a:p>
      </dgm:t>
    </dgm:pt>
    <dgm:pt modelId="{F7CED3E1-02F3-4075-96CD-AAB380599D21}" type="pres">
      <dgm:prSet presAssocID="{633412C2-071A-419A-B17D-B4D2031106E7}" presName="node" presStyleLbl="node1" presStyleIdx="10" presStyleCnt="11">
        <dgm:presLayoutVars>
          <dgm:bulletEnabled val="1"/>
        </dgm:presLayoutVars>
      </dgm:prSet>
      <dgm:spPr/>
      <dgm:t>
        <a:bodyPr/>
        <a:lstStyle/>
        <a:p>
          <a:endParaRPr lang="en-US"/>
        </a:p>
      </dgm:t>
    </dgm:pt>
    <dgm:pt modelId="{4358E337-22EA-4CA8-A41F-359E35E39319}" type="pres">
      <dgm:prSet presAssocID="{10F895D5-C797-476E-8976-4C7D5B69DF07}" presName="sibTrans" presStyleLbl="sibTrans2D1" presStyleIdx="10" presStyleCnt="11"/>
      <dgm:spPr/>
      <dgm:t>
        <a:bodyPr/>
        <a:lstStyle/>
        <a:p>
          <a:endParaRPr lang="en-US"/>
        </a:p>
      </dgm:t>
    </dgm:pt>
    <dgm:pt modelId="{D1FDF501-CEB4-4D5C-83EB-D23A7EA90738}" type="pres">
      <dgm:prSet presAssocID="{10F895D5-C797-476E-8976-4C7D5B69DF07}" presName="connectorText" presStyleLbl="sibTrans2D1" presStyleIdx="10" presStyleCnt="11"/>
      <dgm:spPr/>
      <dgm:t>
        <a:bodyPr/>
        <a:lstStyle/>
        <a:p>
          <a:endParaRPr lang="en-US"/>
        </a:p>
      </dgm:t>
    </dgm:pt>
  </dgm:ptLst>
  <dgm:cxnLst>
    <dgm:cxn modelId="{A65A311D-E6B7-4DE4-B653-D601EE70BFA9}" type="presOf" srcId="{0A6D3C32-E9A9-47AE-9D43-47ECD55610EE}" destId="{B98F58EE-2669-41A8-9117-E5ECC9538149}" srcOrd="0" destOrd="0" presId="urn:microsoft.com/office/officeart/2005/8/layout/cycle2"/>
    <dgm:cxn modelId="{9F35CE25-F3ED-4443-BD34-8568812AC135}" type="presOf" srcId="{22829DFE-6958-4ECA-B90A-9E60A507E980}" destId="{15D92A2A-D0D5-4FE5-94E6-B014D5C958C1}" srcOrd="0" destOrd="0" presId="urn:microsoft.com/office/officeart/2005/8/layout/cycle2"/>
    <dgm:cxn modelId="{7172FB43-4752-4528-8F08-B7B0DDFAFCFB}" type="presOf" srcId="{0135926F-40C3-4BC8-9E86-39CC76575FF0}" destId="{C8760421-934A-4218-9F29-F0201C495E5C}" srcOrd="1" destOrd="0" presId="urn:microsoft.com/office/officeart/2005/8/layout/cycle2"/>
    <dgm:cxn modelId="{DD797338-60E3-4C1A-A190-7B144B25C58C}" type="presOf" srcId="{633412C2-071A-419A-B17D-B4D2031106E7}" destId="{F7CED3E1-02F3-4075-96CD-AAB380599D21}" srcOrd="0"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07CF1AB1-12D4-4330-9CF3-BFC1B80DB3C5}" type="presOf" srcId="{7BC3FCA4-B1C4-42FE-BB61-3FDDC13DFDCF}" destId="{C5BC5192-2D33-43A2-AF2A-F9E7D1007CD0}" srcOrd="0" destOrd="0" presId="urn:microsoft.com/office/officeart/2005/8/layout/cycle2"/>
    <dgm:cxn modelId="{D7A33760-4B13-4B4F-B25F-F04329D26AEF}" srcId="{22829DFE-6958-4ECA-B90A-9E60A507E980}" destId="{FBE95E9D-2067-4254-99D8-AE38538E4C5D}" srcOrd="7" destOrd="0" parTransId="{E089DC36-3009-4CEA-A167-FEC275352831}" sibTransId="{91C15198-DEE6-4AB5-98F5-F5E9A777304F}"/>
    <dgm:cxn modelId="{564165F7-824C-408F-9B3E-EAEEB0E6425D}" srcId="{22829DFE-6958-4ECA-B90A-9E60A507E980}" destId="{C5ED74D5-AC59-46D0-B938-DF4E5A11393A}" srcOrd="0" destOrd="0" parTransId="{5BD84584-F1B6-4EF7-B0CF-CF31CDE2E8F2}" sibTransId="{436DA30F-C66F-466B-8DF1-C0BC4FB347FB}"/>
    <dgm:cxn modelId="{1D8EFBF4-40BB-471D-A29F-D95DFA643977}" type="presOf" srcId="{711BBB40-33C4-4CBD-8FB8-375125F7FBE4}" destId="{3476AEE2-8A18-49AD-B55E-F6393792CA62}" srcOrd="0" destOrd="0" presId="urn:microsoft.com/office/officeart/2005/8/layout/cycle2"/>
    <dgm:cxn modelId="{775094FA-6C7C-4F81-BF67-E8C643EB47EF}" type="presOf" srcId="{EE7BEA0B-5D29-4477-8185-07398661EAF9}" destId="{1E05B016-E2BE-48DF-B82D-DB666F413898}" srcOrd="0" destOrd="0" presId="urn:microsoft.com/office/officeart/2005/8/layout/cycle2"/>
    <dgm:cxn modelId="{DA16939E-BB57-4BEF-B4D2-9C2B1D20E10F}" srcId="{22829DFE-6958-4ECA-B90A-9E60A507E980}" destId="{D693748D-A375-436C-BFAC-71996C618B9A}" srcOrd="5" destOrd="0" parTransId="{BB53E8D4-3ACD-4967-AEDC-41ABD190CABC}" sibTransId="{F5F9DC02-E528-4889-BA43-60DF80E2D4B3}"/>
    <dgm:cxn modelId="{3FAF32D6-D552-4567-97C9-16A6268EB1F1}" type="presOf" srcId="{A394AC73-23C4-4902-8A64-3CD86C1EF8C8}" destId="{E2FF7E28-FF44-4335-81F9-51DE4E4CCC63}" srcOrd="0" destOrd="0" presId="urn:microsoft.com/office/officeart/2005/8/layout/cycle2"/>
    <dgm:cxn modelId="{66119BBC-97E9-43A8-8C02-B6EB91183BFF}" type="presOf" srcId="{A3127B70-59C8-4203-BC42-3FD649D5DC70}" destId="{490D464C-A046-4040-8368-87AD38E81F51}" srcOrd="1" destOrd="0" presId="urn:microsoft.com/office/officeart/2005/8/layout/cycle2"/>
    <dgm:cxn modelId="{D0244A41-196C-448B-9DAA-B4BEE81A52E6}" type="presOf" srcId="{200F9C81-727E-4D76-B16F-C5C54F31A409}" destId="{10ACCD12-A190-4ED5-BB96-DA48075AA965}" srcOrd="0" destOrd="0" presId="urn:microsoft.com/office/officeart/2005/8/layout/cycle2"/>
    <dgm:cxn modelId="{1FBAADFF-B851-44A3-8739-E4F95D5A438A}" type="presOf" srcId="{91C15198-DEE6-4AB5-98F5-F5E9A777304F}" destId="{A75B67DC-3105-4862-A114-EF1753C68222}" srcOrd="1" destOrd="0" presId="urn:microsoft.com/office/officeart/2005/8/layout/cycle2"/>
    <dgm:cxn modelId="{12302513-8DC5-4FA0-BEEF-506E32E1C59B}" srcId="{22829DFE-6958-4ECA-B90A-9E60A507E980}" destId="{0A6D3C32-E9A9-47AE-9D43-47ECD55610EE}" srcOrd="8" destOrd="0" parTransId="{564F9532-C940-47F9-B022-57B028780D20}" sibTransId="{A394AC73-23C4-4902-8A64-3CD86C1EF8C8}"/>
    <dgm:cxn modelId="{F7792EF7-A4B2-4A05-B8C9-1ED43EC36654}" type="presOf" srcId="{7BC3FCA4-B1C4-42FE-BB61-3FDDC13DFDCF}" destId="{CA46CF72-311D-41E9-9C99-7AEA7FC253E3}" srcOrd="1" destOrd="0" presId="urn:microsoft.com/office/officeart/2005/8/layout/cycle2"/>
    <dgm:cxn modelId="{2E814D77-DACB-4C40-AB93-4B663EBE2229}" type="presOf" srcId="{10F895D5-C797-476E-8976-4C7D5B69DF07}" destId="{4358E337-22EA-4CA8-A41F-359E35E39319}" srcOrd="0" destOrd="0" presId="urn:microsoft.com/office/officeart/2005/8/layout/cycle2"/>
    <dgm:cxn modelId="{41A096D3-B351-4F0D-9E3D-439DA0445B93}" type="presOf" srcId="{C5ED74D5-AC59-46D0-B938-DF4E5A11393A}" destId="{93FF9232-D5BA-4C93-9F0A-657EB5C0D11D}"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E8966717-EC16-4C0F-814C-DD2803FA4F15}" type="presOf" srcId="{F5F9DC02-E528-4889-BA43-60DF80E2D4B3}" destId="{B4FF918E-0573-410C-8446-DBBF262AFC4C}" srcOrd="1" destOrd="0" presId="urn:microsoft.com/office/officeart/2005/8/layout/cycle2"/>
    <dgm:cxn modelId="{7F97C579-01C0-4407-803E-F4D14617BA37}" srcId="{22829DFE-6958-4ECA-B90A-9E60A507E980}" destId="{EE7BEA0B-5D29-4477-8185-07398661EAF9}" srcOrd="6" destOrd="0" parTransId="{B23AB367-78D6-4152-AE22-D1D313474DE3}" sibTransId="{A3127B70-59C8-4203-BC42-3FD649D5DC70}"/>
    <dgm:cxn modelId="{2A844C6F-309C-4539-BFA4-E5B6EF2F95F5}" type="presOf" srcId="{436DA30F-C66F-466B-8DF1-C0BC4FB347FB}" destId="{597C8161-47CD-4DCC-8AFD-E256EEE27EF1}" srcOrd="0" destOrd="0" presId="urn:microsoft.com/office/officeart/2005/8/layout/cycle2"/>
    <dgm:cxn modelId="{C29F668C-5476-40AE-9DDF-BDA338815C12}" type="presOf" srcId="{F430DD6A-9675-42CF-A98A-5240E5D358EC}" destId="{41525FCB-D628-48F5-87CF-96A9530D5740}" srcOrd="0" destOrd="0" presId="urn:microsoft.com/office/officeart/2005/8/layout/cycle2"/>
    <dgm:cxn modelId="{1DD99A00-D50C-4476-AFE9-4A83F9708173}" type="presOf" srcId="{D3CAFD79-738C-44FC-975F-120DAA58C362}" destId="{06847C82-2639-4C8C-9CA8-0CB569E375F4}" srcOrd="0" destOrd="0" presId="urn:microsoft.com/office/officeart/2005/8/layout/cycle2"/>
    <dgm:cxn modelId="{93ED4863-95F8-43B0-8358-18AE3B8B423A}" type="presOf" srcId="{F630767B-7521-4CB2-8F74-109FD79F2C04}" destId="{EFDD008B-A149-4F32-B7FB-F4FB99CA4538}" srcOrd="0" destOrd="0" presId="urn:microsoft.com/office/officeart/2005/8/layout/cycle2"/>
    <dgm:cxn modelId="{139E99F4-4AFB-455C-95EA-FE55F51E28B1}" type="presOf" srcId="{A394AC73-23C4-4902-8A64-3CD86C1EF8C8}" destId="{38833E59-1B0A-427C-8152-4993E801536B}" srcOrd="1" destOrd="0" presId="urn:microsoft.com/office/officeart/2005/8/layout/cycle2"/>
    <dgm:cxn modelId="{37FD8385-FCAA-4170-8103-8A5B06440E7C}" type="presOf" srcId="{06E9589D-BDB2-4475-87F8-372DFA5D8B73}" destId="{36C8D4AF-6670-463D-8A61-CB0509EFE3E3}" srcOrd="0" destOrd="0" presId="urn:microsoft.com/office/officeart/2005/8/layout/cycle2"/>
    <dgm:cxn modelId="{CBCEAE6A-4EDD-4FAC-8F62-E08078F80D8D}" type="presOf" srcId="{10F895D5-C797-476E-8976-4C7D5B69DF07}" destId="{D1FDF501-CEB4-4D5C-83EB-D23A7EA90738}" srcOrd="1" destOrd="0" presId="urn:microsoft.com/office/officeart/2005/8/layout/cycle2"/>
    <dgm:cxn modelId="{6EE3135F-4136-44D7-BF30-46E7CD6A3AA8}" type="presOf" srcId="{8A9CE04C-EA0B-45A8-AD69-98C2D79B79EE}" destId="{43C32D26-9D9B-4FBF-AE7F-0BB3389B1BCC}" srcOrd="0" destOrd="0" presId="urn:microsoft.com/office/officeart/2005/8/layout/cycle2"/>
    <dgm:cxn modelId="{A0E40F75-3247-43B0-8A18-4C7118D9E504}" srcId="{22829DFE-6958-4ECA-B90A-9E60A507E980}" destId="{06E9589D-BDB2-4475-87F8-372DFA5D8B73}" srcOrd="9" destOrd="0" parTransId="{0CA40575-919D-4A03-8F8C-D760B40C1463}" sibTransId="{0135926F-40C3-4BC8-9E86-39CC76575FF0}"/>
    <dgm:cxn modelId="{C71B5105-CD6A-4ADC-8D01-667E90AF3FDD}" srcId="{22829DFE-6958-4ECA-B90A-9E60A507E980}" destId="{8A9CE04C-EA0B-45A8-AD69-98C2D79B79EE}" srcOrd="4" destOrd="0" parTransId="{C3FCED06-6553-475C-9C3E-66C19D0940F5}" sibTransId="{7BC3FCA4-B1C4-42FE-BB61-3FDDC13DFDCF}"/>
    <dgm:cxn modelId="{F4368E9F-FCF6-4E2C-BF64-BB969FAAFA6A}" type="presOf" srcId="{0135926F-40C3-4BC8-9E86-39CC76575FF0}" destId="{9E92729A-8298-49E5-B01F-53371E1EE856}" srcOrd="0" destOrd="0" presId="urn:microsoft.com/office/officeart/2005/8/layout/cycle2"/>
    <dgm:cxn modelId="{FFF40270-35F9-40CE-B45E-89A1A0BC2D5F}" type="presOf" srcId="{91C15198-DEE6-4AB5-98F5-F5E9A777304F}" destId="{4C980BF9-AEBD-4B98-9A44-6FDDB6463D35}" srcOrd="0" destOrd="0" presId="urn:microsoft.com/office/officeart/2005/8/layout/cycle2"/>
    <dgm:cxn modelId="{B70DB3D5-C6C0-42BB-890E-210D287057FC}" srcId="{22829DFE-6958-4ECA-B90A-9E60A507E980}" destId="{633412C2-071A-419A-B17D-B4D2031106E7}" srcOrd="10" destOrd="0" parTransId="{2658B794-A251-4143-B02C-AA18F7988A3F}" sibTransId="{10F895D5-C797-476E-8976-4C7D5B69DF07}"/>
    <dgm:cxn modelId="{9272ADA2-D3DB-4560-B856-2FB6AC2C7208}" type="presOf" srcId="{FBE95E9D-2067-4254-99D8-AE38538E4C5D}" destId="{A75DF497-4256-46B3-82A7-B0673076B59F}" srcOrd="0" destOrd="0" presId="urn:microsoft.com/office/officeart/2005/8/layout/cycle2"/>
    <dgm:cxn modelId="{CB93D3B2-4B8A-4384-94EC-6F1F72B9B648}" type="presOf" srcId="{F94E8276-E426-4152-95C1-FD1A55F15E0B}" destId="{9E0D4462-3CA0-47AD-A368-A3C8139C9D39}" srcOrd="1" destOrd="0" presId="urn:microsoft.com/office/officeart/2005/8/layout/cycle2"/>
    <dgm:cxn modelId="{E6A66586-228D-4A11-9EA4-895512E72A7A}" type="presOf" srcId="{436DA30F-C66F-466B-8DF1-C0BC4FB347FB}" destId="{263B9885-9B63-4F2C-9133-16F164A5D51F}" srcOrd="1" destOrd="0" presId="urn:microsoft.com/office/officeart/2005/8/layout/cycle2"/>
    <dgm:cxn modelId="{84D7D83D-8A97-4CE2-9BB8-CB5E77437F58}" type="presOf" srcId="{200F9C81-727E-4D76-B16F-C5C54F31A409}" destId="{DB40E919-8813-4B25-B999-6025A3D940B2}" srcOrd="1" destOrd="0" presId="urn:microsoft.com/office/officeart/2005/8/layout/cycle2"/>
    <dgm:cxn modelId="{75BA2C00-4952-4011-AAD7-802F01551AA8}" type="presOf" srcId="{D693748D-A375-436C-BFAC-71996C618B9A}" destId="{6EA3943E-2270-4475-A1C1-25BCBF69988E}" srcOrd="0" destOrd="0" presId="urn:microsoft.com/office/officeart/2005/8/layout/cycle2"/>
    <dgm:cxn modelId="{C83FB36C-EC69-466D-9CA0-E1F8F7198363}" type="presOf" srcId="{F630767B-7521-4CB2-8F74-109FD79F2C04}" destId="{EE0FA718-0688-4CD6-8216-2DA8982B87DE}" srcOrd="1" destOrd="0" presId="urn:microsoft.com/office/officeart/2005/8/layout/cycle2"/>
    <dgm:cxn modelId="{6FFA6AD2-2CDA-4FE8-A136-42D3B6273127}" type="presOf" srcId="{F94E8276-E426-4152-95C1-FD1A55F15E0B}" destId="{8C940B0C-91D6-4D14-AD53-714F93F5D251}" srcOrd="0" destOrd="0" presId="urn:microsoft.com/office/officeart/2005/8/layout/cycle2"/>
    <dgm:cxn modelId="{71DB57B5-420E-4DE7-8C17-BAD7F60A10DE}" type="presOf" srcId="{F5F9DC02-E528-4889-BA43-60DF80E2D4B3}" destId="{39AEBA50-B437-4787-AFE2-C54D72B008BF}" srcOrd="0" destOrd="0" presId="urn:microsoft.com/office/officeart/2005/8/layout/cycle2"/>
    <dgm:cxn modelId="{2DDA5C81-215E-4A5A-ABBF-6FFA21937628}" type="presOf" srcId="{A3127B70-59C8-4203-BC42-3FD649D5DC70}" destId="{C356D1EE-6DF7-4EAE-8A72-F3340043EA27}" srcOrd="0" destOrd="0" presId="urn:microsoft.com/office/officeart/2005/8/layout/cycle2"/>
    <dgm:cxn modelId="{03468BFE-F2E9-44C9-9EC1-842B7E86DA3F}" srcId="{22829DFE-6958-4ECA-B90A-9E60A507E980}" destId="{D3CAFD79-738C-44FC-975F-120DAA58C362}" srcOrd="3" destOrd="0" parTransId="{3AE69CCF-1058-4FA6-9A65-E630B4197D97}" sibTransId="{F630767B-7521-4CB2-8F74-109FD79F2C04}"/>
    <dgm:cxn modelId="{03BFA7CD-9E97-4BE3-A455-3927F75953FD}" type="presParOf" srcId="{15D92A2A-D0D5-4FE5-94E6-B014D5C958C1}" destId="{93FF9232-D5BA-4C93-9F0A-657EB5C0D11D}" srcOrd="0" destOrd="0" presId="urn:microsoft.com/office/officeart/2005/8/layout/cycle2"/>
    <dgm:cxn modelId="{2852144F-92BF-44AD-A77B-3A21355EFB9B}" type="presParOf" srcId="{15D92A2A-D0D5-4FE5-94E6-B014D5C958C1}" destId="{597C8161-47CD-4DCC-8AFD-E256EEE27EF1}" srcOrd="1" destOrd="0" presId="urn:microsoft.com/office/officeart/2005/8/layout/cycle2"/>
    <dgm:cxn modelId="{E94A97F3-9D97-4A7F-9B4F-395A5361AC65}" type="presParOf" srcId="{597C8161-47CD-4DCC-8AFD-E256EEE27EF1}" destId="{263B9885-9B63-4F2C-9133-16F164A5D51F}" srcOrd="0" destOrd="0" presId="urn:microsoft.com/office/officeart/2005/8/layout/cycle2"/>
    <dgm:cxn modelId="{59E22AE9-8830-445F-A6B8-6327005C87EB}" type="presParOf" srcId="{15D92A2A-D0D5-4FE5-94E6-B014D5C958C1}" destId="{41525FCB-D628-48F5-87CF-96A9530D5740}" srcOrd="2" destOrd="0" presId="urn:microsoft.com/office/officeart/2005/8/layout/cycle2"/>
    <dgm:cxn modelId="{11E2E34C-2084-47EB-AA1C-B14F7D593BA3}" type="presParOf" srcId="{15D92A2A-D0D5-4FE5-94E6-B014D5C958C1}" destId="{10ACCD12-A190-4ED5-BB96-DA48075AA965}" srcOrd="3" destOrd="0" presId="urn:microsoft.com/office/officeart/2005/8/layout/cycle2"/>
    <dgm:cxn modelId="{84D1154C-0842-4B3D-AAD0-861A0B7027C9}" type="presParOf" srcId="{10ACCD12-A190-4ED5-BB96-DA48075AA965}" destId="{DB40E919-8813-4B25-B999-6025A3D940B2}" srcOrd="0" destOrd="0" presId="urn:microsoft.com/office/officeart/2005/8/layout/cycle2"/>
    <dgm:cxn modelId="{4D0A95E0-2BCF-45A6-883C-4C256AE68F5B}" type="presParOf" srcId="{15D92A2A-D0D5-4FE5-94E6-B014D5C958C1}" destId="{3476AEE2-8A18-49AD-B55E-F6393792CA62}" srcOrd="4" destOrd="0" presId="urn:microsoft.com/office/officeart/2005/8/layout/cycle2"/>
    <dgm:cxn modelId="{C881D7BB-B2B5-4B4B-8D0A-54696A4ED839}" type="presParOf" srcId="{15D92A2A-D0D5-4FE5-94E6-B014D5C958C1}" destId="{8C940B0C-91D6-4D14-AD53-714F93F5D251}" srcOrd="5" destOrd="0" presId="urn:microsoft.com/office/officeart/2005/8/layout/cycle2"/>
    <dgm:cxn modelId="{40FE5A90-749B-4E5F-9905-A9465834B7E0}" type="presParOf" srcId="{8C940B0C-91D6-4D14-AD53-714F93F5D251}" destId="{9E0D4462-3CA0-47AD-A368-A3C8139C9D39}" srcOrd="0" destOrd="0" presId="urn:microsoft.com/office/officeart/2005/8/layout/cycle2"/>
    <dgm:cxn modelId="{138A2607-BA90-436C-8FDC-16E580CF1F3B}" type="presParOf" srcId="{15D92A2A-D0D5-4FE5-94E6-B014D5C958C1}" destId="{06847C82-2639-4C8C-9CA8-0CB569E375F4}" srcOrd="6" destOrd="0" presId="urn:microsoft.com/office/officeart/2005/8/layout/cycle2"/>
    <dgm:cxn modelId="{F67DD477-8B00-49C9-AB76-A66E624DF60B}" type="presParOf" srcId="{15D92A2A-D0D5-4FE5-94E6-B014D5C958C1}" destId="{EFDD008B-A149-4F32-B7FB-F4FB99CA4538}" srcOrd="7" destOrd="0" presId="urn:microsoft.com/office/officeart/2005/8/layout/cycle2"/>
    <dgm:cxn modelId="{129F3735-679D-41F1-A261-D5A0CA0FAC33}" type="presParOf" srcId="{EFDD008B-A149-4F32-B7FB-F4FB99CA4538}" destId="{EE0FA718-0688-4CD6-8216-2DA8982B87DE}" srcOrd="0" destOrd="0" presId="urn:microsoft.com/office/officeart/2005/8/layout/cycle2"/>
    <dgm:cxn modelId="{10829B54-8758-47C7-8172-1971D6CC3168}" type="presParOf" srcId="{15D92A2A-D0D5-4FE5-94E6-B014D5C958C1}" destId="{43C32D26-9D9B-4FBF-AE7F-0BB3389B1BCC}" srcOrd="8" destOrd="0" presId="urn:microsoft.com/office/officeart/2005/8/layout/cycle2"/>
    <dgm:cxn modelId="{9F16BF99-F635-4F56-93BA-AC22E6D6C4E9}" type="presParOf" srcId="{15D92A2A-D0D5-4FE5-94E6-B014D5C958C1}" destId="{C5BC5192-2D33-43A2-AF2A-F9E7D1007CD0}" srcOrd="9" destOrd="0" presId="urn:microsoft.com/office/officeart/2005/8/layout/cycle2"/>
    <dgm:cxn modelId="{8E4F1733-8967-4065-BD71-EC19E369BE59}" type="presParOf" srcId="{C5BC5192-2D33-43A2-AF2A-F9E7D1007CD0}" destId="{CA46CF72-311D-41E9-9C99-7AEA7FC253E3}" srcOrd="0" destOrd="0" presId="urn:microsoft.com/office/officeart/2005/8/layout/cycle2"/>
    <dgm:cxn modelId="{9BA041BF-C0C0-46C6-90E8-82A158858F52}" type="presParOf" srcId="{15D92A2A-D0D5-4FE5-94E6-B014D5C958C1}" destId="{6EA3943E-2270-4475-A1C1-25BCBF69988E}" srcOrd="10" destOrd="0" presId="urn:microsoft.com/office/officeart/2005/8/layout/cycle2"/>
    <dgm:cxn modelId="{1870BD3A-3895-4F75-94C6-76FB96051F2C}" type="presParOf" srcId="{15D92A2A-D0D5-4FE5-94E6-B014D5C958C1}" destId="{39AEBA50-B437-4787-AFE2-C54D72B008BF}" srcOrd="11" destOrd="0" presId="urn:microsoft.com/office/officeart/2005/8/layout/cycle2"/>
    <dgm:cxn modelId="{7551FAD7-93BA-4C1B-A5A6-40E6F49CD89F}" type="presParOf" srcId="{39AEBA50-B437-4787-AFE2-C54D72B008BF}" destId="{B4FF918E-0573-410C-8446-DBBF262AFC4C}" srcOrd="0" destOrd="0" presId="urn:microsoft.com/office/officeart/2005/8/layout/cycle2"/>
    <dgm:cxn modelId="{7EC5BCF2-1D14-491E-9022-B0FF115E825B}" type="presParOf" srcId="{15D92A2A-D0D5-4FE5-94E6-B014D5C958C1}" destId="{1E05B016-E2BE-48DF-B82D-DB666F413898}" srcOrd="12" destOrd="0" presId="urn:microsoft.com/office/officeart/2005/8/layout/cycle2"/>
    <dgm:cxn modelId="{6C607E27-7BCF-43CE-9F8B-41E2CBE98B2D}" type="presParOf" srcId="{15D92A2A-D0D5-4FE5-94E6-B014D5C958C1}" destId="{C356D1EE-6DF7-4EAE-8A72-F3340043EA27}" srcOrd="13" destOrd="0" presId="urn:microsoft.com/office/officeart/2005/8/layout/cycle2"/>
    <dgm:cxn modelId="{F983F9B4-9F1E-42A5-8B07-EAD146DFAF55}" type="presParOf" srcId="{C356D1EE-6DF7-4EAE-8A72-F3340043EA27}" destId="{490D464C-A046-4040-8368-87AD38E81F51}" srcOrd="0" destOrd="0" presId="urn:microsoft.com/office/officeart/2005/8/layout/cycle2"/>
    <dgm:cxn modelId="{6A3CCC78-93A8-4AAB-A70A-7493C17914D9}" type="presParOf" srcId="{15D92A2A-D0D5-4FE5-94E6-B014D5C958C1}" destId="{A75DF497-4256-46B3-82A7-B0673076B59F}" srcOrd="14" destOrd="0" presId="urn:microsoft.com/office/officeart/2005/8/layout/cycle2"/>
    <dgm:cxn modelId="{CEEB0292-5125-4234-8B60-2563152BA3F1}" type="presParOf" srcId="{15D92A2A-D0D5-4FE5-94E6-B014D5C958C1}" destId="{4C980BF9-AEBD-4B98-9A44-6FDDB6463D35}" srcOrd="15" destOrd="0" presId="urn:microsoft.com/office/officeart/2005/8/layout/cycle2"/>
    <dgm:cxn modelId="{7156F4C4-1BB9-4759-B1C3-E10C9A670808}" type="presParOf" srcId="{4C980BF9-AEBD-4B98-9A44-6FDDB6463D35}" destId="{A75B67DC-3105-4862-A114-EF1753C68222}" srcOrd="0" destOrd="0" presId="urn:microsoft.com/office/officeart/2005/8/layout/cycle2"/>
    <dgm:cxn modelId="{43E1E8E7-4D53-494D-98AD-847ED061DE89}" type="presParOf" srcId="{15D92A2A-D0D5-4FE5-94E6-B014D5C958C1}" destId="{B98F58EE-2669-41A8-9117-E5ECC9538149}" srcOrd="16" destOrd="0" presId="urn:microsoft.com/office/officeart/2005/8/layout/cycle2"/>
    <dgm:cxn modelId="{120A933A-3059-4897-8E19-F42AEEFBBE90}" type="presParOf" srcId="{15D92A2A-D0D5-4FE5-94E6-B014D5C958C1}" destId="{E2FF7E28-FF44-4335-81F9-51DE4E4CCC63}" srcOrd="17" destOrd="0" presId="urn:microsoft.com/office/officeart/2005/8/layout/cycle2"/>
    <dgm:cxn modelId="{9C4A808D-B0E0-4A3F-AC61-F1B060D14A57}" type="presParOf" srcId="{E2FF7E28-FF44-4335-81F9-51DE4E4CCC63}" destId="{38833E59-1B0A-427C-8152-4993E801536B}" srcOrd="0" destOrd="0" presId="urn:microsoft.com/office/officeart/2005/8/layout/cycle2"/>
    <dgm:cxn modelId="{E97AA9A8-165B-40A4-87B5-660FBBEB34C9}" type="presParOf" srcId="{15D92A2A-D0D5-4FE5-94E6-B014D5C958C1}" destId="{36C8D4AF-6670-463D-8A61-CB0509EFE3E3}" srcOrd="18" destOrd="0" presId="urn:microsoft.com/office/officeart/2005/8/layout/cycle2"/>
    <dgm:cxn modelId="{882326DD-F1BC-408C-B550-5B92D6E0BCEF}" type="presParOf" srcId="{15D92A2A-D0D5-4FE5-94E6-B014D5C958C1}" destId="{9E92729A-8298-49E5-B01F-53371E1EE856}" srcOrd="19" destOrd="0" presId="urn:microsoft.com/office/officeart/2005/8/layout/cycle2"/>
    <dgm:cxn modelId="{C45D7857-71C4-49E7-9146-3F3904C0E1D0}" type="presParOf" srcId="{9E92729A-8298-49E5-B01F-53371E1EE856}" destId="{C8760421-934A-4218-9F29-F0201C495E5C}" srcOrd="0" destOrd="0" presId="urn:microsoft.com/office/officeart/2005/8/layout/cycle2"/>
    <dgm:cxn modelId="{5C9AA933-A45A-4683-A2EE-6D2F88042EDF}" type="presParOf" srcId="{15D92A2A-D0D5-4FE5-94E6-B014D5C958C1}" destId="{F7CED3E1-02F3-4075-96CD-AAB380599D21}" srcOrd="20" destOrd="0" presId="urn:microsoft.com/office/officeart/2005/8/layout/cycle2"/>
    <dgm:cxn modelId="{AEAA2848-D61D-4290-89A8-60DA20314A37}" type="presParOf" srcId="{15D92A2A-D0D5-4FE5-94E6-B014D5C958C1}" destId="{4358E337-22EA-4CA8-A41F-359E35E39319}" srcOrd="21" destOrd="0" presId="urn:microsoft.com/office/officeart/2005/8/layout/cycle2"/>
    <dgm:cxn modelId="{C0DAFFF0-B7EC-484F-B7BD-42BD11907CF6}" type="presParOf" srcId="{4358E337-22EA-4CA8-A41F-359E35E39319}" destId="{D1FDF501-CEB4-4D5C-83EB-D23A7EA90738}" srcOrd="0" destOrd="0" presId="urn:microsoft.com/office/officeart/2005/8/layout/cycle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5 Students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5">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5"/>
      <dgm:spPr/>
      <dgm:t>
        <a:bodyPr/>
        <a:lstStyle/>
        <a:p>
          <a:endParaRPr lang="en-US"/>
        </a:p>
      </dgm:t>
    </dgm:pt>
    <dgm:pt modelId="{263B9885-9B63-4F2C-9133-16F164A5D51F}" type="pres">
      <dgm:prSet presAssocID="{436DA30F-C66F-466B-8DF1-C0BC4FB347FB}" presName="connectorText" presStyleLbl="sibTrans2D1" presStyleIdx="0" presStyleCnt="5"/>
      <dgm:spPr/>
      <dgm:t>
        <a:bodyPr/>
        <a:lstStyle/>
        <a:p>
          <a:endParaRPr lang="en-US"/>
        </a:p>
      </dgm:t>
    </dgm:pt>
    <dgm:pt modelId="{41525FCB-D628-48F5-87CF-96A9530D5740}" type="pres">
      <dgm:prSet presAssocID="{F430DD6A-9675-42CF-A98A-5240E5D358EC}" presName="node" presStyleLbl="node1" presStyleIdx="1" presStyleCnt="5">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5"/>
      <dgm:spPr/>
      <dgm:t>
        <a:bodyPr/>
        <a:lstStyle/>
        <a:p>
          <a:endParaRPr lang="en-US"/>
        </a:p>
      </dgm:t>
    </dgm:pt>
    <dgm:pt modelId="{DB40E919-8813-4B25-B999-6025A3D940B2}" type="pres">
      <dgm:prSet presAssocID="{200F9C81-727E-4D76-B16F-C5C54F31A409}" presName="connectorText" presStyleLbl="sibTrans2D1" presStyleIdx="1" presStyleCnt="5"/>
      <dgm:spPr/>
      <dgm:t>
        <a:bodyPr/>
        <a:lstStyle/>
        <a:p>
          <a:endParaRPr lang="en-US"/>
        </a:p>
      </dgm:t>
    </dgm:pt>
    <dgm:pt modelId="{3476AEE2-8A18-49AD-B55E-F6393792CA62}" type="pres">
      <dgm:prSet presAssocID="{711BBB40-33C4-4CBD-8FB8-375125F7FBE4}" presName="node" presStyleLbl="node1" presStyleIdx="2" presStyleCnt="5">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5"/>
      <dgm:spPr/>
      <dgm:t>
        <a:bodyPr/>
        <a:lstStyle/>
        <a:p>
          <a:endParaRPr lang="en-US"/>
        </a:p>
      </dgm:t>
    </dgm:pt>
    <dgm:pt modelId="{9E0D4462-3CA0-47AD-A368-A3C8139C9D39}" type="pres">
      <dgm:prSet presAssocID="{F94E8276-E426-4152-95C1-FD1A55F15E0B}" presName="connectorText" presStyleLbl="sibTrans2D1" presStyleIdx="2" presStyleCnt="5"/>
      <dgm:spPr/>
      <dgm:t>
        <a:bodyPr/>
        <a:lstStyle/>
        <a:p>
          <a:endParaRPr lang="en-US"/>
        </a:p>
      </dgm:t>
    </dgm:pt>
    <dgm:pt modelId="{06847C82-2639-4C8C-9CA8-0CB569E375F4}" type="pres">
      <dgm:prSet presAssocID="{D3CAFD79-738C-44FC-975F-120DAA58C362}" presName="node" presStyleLbl="node1" presStyleIdx="3" presStyleCnt="5">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5"/>
      <dgm:spPr/>
      <dgm:t>
        <a:bodyPr/>
        <a:lstStyle/>
        <a:p>
          <a:endParaRPr lang="en-US"/>
        </a:p>
      </dgm:t>
    </dgm:pt>
    <dgm:pt modelId="{EE0FA718-0688-4CD6-8216-2DA8982B87DE}" type="pres">
      <dgm:prSet presAssocID="{F630767B-7521-4CB2-8F74-109FD79F2C04}" presName="connectorText" presStyleLbl="sibTrans2D1" presStyleIdx="3" presStyleCnt="5"/>
      <dgm:spPr/>
      <dgm:t>
        <a:bodyPr/>
        <a:lstStyle/>
        <a:p>
          <a:endParaRPr lang="en-US"/>
        </a:p>
      </dgm:t>
    </dgm:pt>
    <dgm:pt modelId="{43C32D26-9D9B-4FBF-AE7F-0BB3389B1BCC}" type="pres">
      <dgm:prSet presAssocID="{8A9CE04C-EA0B-45A8-AD69-98C2D79B79EE}" presName="node" presStyleLbl="node1" presStyleIdx="4" presStyleCnt="5">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5"/>
      <dgm:spPr/>
      <dgm:t>
        <a:bodyPr/>
        <a:lstStyle/>
        <a:p>
          <a:endParaRPr lang="en-US"/>
        </a:p>
      </dgm:t>
    </dgm:pt>
    <dgm:pt modelId="{CA46CF72-311D-41E9-9C99-7AEA7FC253E3}" type="pres">
      <dgm:prSet presAssocID="{7BC3FCA4-B1C4-42FE-BB61-3FDDC13DFDCF}" presName="connectorText" presStyleLbl="sibTrans2D1" presStyleIdx="4" presStyleCnt="5"/>
      <dgm:spPr/>
      <dgm:t>
        <a:bodyPr/>
        <a:lstStyle/>
        <a:p>
          <a:endParaRPr lang="en-US"/>
        </a:p>
      </dgm:t>
    </dgm:pt>
  </dgm:ptLst>
  <dgm:cxnLst>
    <dgm:cxn modelId="{03468BFE-F2E9-44C9-9EC1-842B7E86DA3F}" srcId="{22829DFE-6958-4ECA-B90A-9E60A507E980}" destId="{D3CAFD79-738C-44FC-975F-120DAA58C362}" srcOrd="3" destOrd="0" parTransId="{3AE69CCF-1058-4FA6-9A65-E630B4197D97}" sibTransId="{F630767B-7521-4CB2-8F74-109FD79F2C04}"/>
    <dgm:cxn modelId="{D8494AE6-32C5-4941-966B-DED1AE905875}" type="presOf" srcId="{F94E8276-E426-4152-95C1-FD1A55F15E0B}" destId="{8C940B0C-91D6-4D14-AD53-714F93F5D251}" srcOrd="0" destOrd="0" presId="urn:microsoft.com/office/officeart/2005/8/layout/cycle2"/>
    <dgm:cxn modelId="{8CBD516C-3C7F-4751-8823-B56DA79761E0}" type="presOf" srcId="{C5ED74D5-AC59-46D0-B938-DF4E5A11393A}" destId="{93FF9232-D5BA-4C93-9F0A-657EB5C0D11D}" srcOrd="0" destOrd="0" presId="urn:microsoft.com/office/officeart/2005/8/layout/cycle2"/>
    <dgm:cxn modelId="{47238B02-C744-45F5-9391-98B366135210}" type="presOf" srcId="{436DA30F-C66F-466B-8DF1-C0BC4FB347FB}" destId="{263B9885-9B63-4F2C-9133-16F164A5D51F}" srcOrd="1" destOrd="0" presId="urn:microsoft.com/office/officeart/2005/8/layout/cycle2"/>
    <dgm:cxn modelId="{15A7C470-B896-43F2-BB15-47BDC0A99956}" type="presOf" srcId="{F630767B-7521-4CB2-8F74-109FD79F2C04}" destId="{EFDD008B-A149-4F32-B7FB-F4FB99CA4538}" srcOrd="0"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FDABBB9C-8F2A-4476-B707-F573FB0CB7BF}" type="presOf" srcId="{200F9C81-727E-4D76-B16F-C5C54F31A409}" destId="{10ACCD12-A190-4ED5-BB96-DA48075AA965}" srcOrd="0" destOrd="0" presId="urn:microsoft.com/office/officeart/2005/8/layout/cycle2"/>
    <dgm:cxn modelId="{E1B963FA-5CEF-4FD2-BE93-699BAF766534}" type="presOf" srcId="{711BBB40-33C4-4CBD-8FB8-375125F7FBE4}" destId="{3476AEE2-8A18-49AD-B55E-F6393792CA62}" srcOrd="0" destOrd="0" presId="urn:microsoft.com/office/officeart/2005/8/layout/cycle2"/>
    <dgm:cxn modelId="{BD50C9DE-7C5E-4B53-A5B3-481E712F47A8}" type="presOf" srcId="{D3CAFD79-738C-44FC-975F-120DAA58C362}" destId="{06847C82-2639-4C8C-9CA8-0CB569E375F4}" srcOrd="0" destOrd="0" presId="urn:microsoft.com/office/officeart/2005/8/layout/cycle2"/>
    <dgm:cxn modelId="{BFD0313E-2BB8-4F62-92CE-8631150E67F2}" type="presOf" srcId="{F430DD6A-9675-42CF-A98A-5240E5D358EC}" destId="{41525FCB-D628-48F5-87CF-96A9530D5740}" srcOrd="0"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44EEFCA1-E760-40FE-A3F6-037CC0D42EDC}" type="presOf" srcId="{200F9C81-727E-4D76-B16F-C5C54F31A409}" destId="{DB40E919-8813-4B25-B999-6025A3D940B2}" srcOrd="1" destOrd="0" presId="urn:microsoft.com/office/officeart/2005/8/layout/cycle2"/>
    <dgm:cxn modelId="{5EE47A4D-A018-464A-BA14-CB5911A1DBA4}" type="presOf" srcId="{436DA30F-C66F-466B-8DF1-C0BC4FB347FB}" destId="{597C8161-47CD-4DCC-8AFD-E256EEE27EF1}"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A822BF11-2828-4476-BD43-7EB494452A97}" type="presOf" srcId="{7BC3FCA4-B1C4-42FE-BB61-3FDDC13DFDCF}" destId="{C5BC5192-2D33-43A2-AF2A-F9E7D1007CD0}" srcOrd="0" destOrd="0" presId="urn:microsoft.com/office/officeart/2005/8/layout/cycle2"/>
    <dgm:cxn modelId="{30926E4D-9557-4348-B489-9A3A2B2BC961}" type="presOf" srcId="{8A9CE04C-EA0B-45A8-AD69-98C2D79B79EE}" destId="{43C32D26-9D9B-4FBF-AE7F-0BB3389B1BCC}" srcOrd="0" destOrd="0" presId="urn:microsoft.com/office/officeart/2005/8/layout/cycle2"/>
    <dgm:cxn modelId="{023F7D47-D6B6-4566-B0D6-C24416F04E7A}" type="presOf" srcId="{F94E8276-E426-4152-95C1-FD1A55F15E0B}" destId="{9E0D4462-3CA0-47AD-A368-A3C8139C9D39}" srcOrd="1" destOrd="0" presId="urn:microsoft.com/office/officeart/2005/8/layout/cycle2"/>
    <dgm:cxn modelId="{564165F7-824C-408F-9B3E-EAEEB0E6425D}" srcId="{22829DFE-6958-4ECA-B90A-9E60A507E980}" destId="{C5ED74D5-AC59-46D0-B938-DF4E5A11393A}" srcOrd="0" destOrd="0" parTransId="{5BD84584-F1B6-4EF7-B0CF-CF31CDE2E8F2}" sibTransId="{436DA30F-C66F-466B-8DF1-C0BC4FB347FB}"/>
    <dgm:cxn modelId="{CDB65F4A-8C4A-406D-A89C-632BA4C8C15E}" type="presOf" srcId="{7BC3FCA4-B1C4-42FE-BB61-3FDDC13DFDCF}" destId="{CA46CF72-311D-41E9-9C99-7AEA7FC253E3}" srcOrd="1" destOrd="0" presId="urn:microsoft.com/office/officeart/2005/8/layout/cycle2"/>
    <dgm:cxn modelId="{0BEA5EA2-A316-4835-B944-946157568CC6}" type="presOf" srcId="{22829DFE-6958-4ECA-B90A-9E60A507E980}" destId="{15D92A2A-D0D5-4FE5-94E6-B014D5C958C1}" srcOrd="0" destOrd="0" presId="urn:microsoft.com/office/officeart/2005/8/layout/cycle2"/>
    <dgm:cxn modelId="{167E4531-EEFB-40D1-B393-E89F1D7D5CDB}" type="presOf" srcId="{F630767B-7521-4CB2-8F74-109FD79F2C04}" destId="{EE0FA718-0688-4CD6-8216-2DA8982B87DE}" srcOrd="1" destOrd="0" presId="urn:microsoft.com/office/officeart/2005/8/layout/cycle2"/>
    <dgm:cxn modelId="{EE408566-3D83-4EBC-A854-ED7BD2AB4CE0}" type="presParOf" srcId="{15D92A2A-D0D5-4FE5-94E6-B014D5C958C1}" destId="{93FF9232-D5BA-4C93-9F0A-657EB5C0D11D}" srcOrd="0" destOrd="0" presId="urn:microsoft.com/office/officeart/2005/8/layout/cycle2"/>
    <dgm:cxn modelId="{24F17E03-3ECC-4469-8BDF-C7F153F4DB2C}" type="presParOf" srcId="{15D92A2A-D0D5-4FE5-94E6-B014D5C958C1}" destId="{597C8161-47CD-4DCC-8AFD-E256EEE27EF1}" srcOrd="1" destOrd="0" presId="urn:microsoft.com/office/officeart/2005/8/layout/cycle2"/>
    <dgm:cxn modelId="{DF296A4F-9578-41DC-A996-9880F853E02A}" type="presParOf" srcId="{597C8161-47CD-4DCC-8AFD-E256EEE27EF1}" destId="{263B9885-9B63-4F2C-9133-16F164A5D51F}" srcOrd="0" destOrd="0" presId="urn:microsoft.com/office/officeart/2005/8/layout/cycle2"/>
    <dgm:cxn modelId="{6B76F11C-676A-49CE-A5BC-59983B86DE12}" type="presParOf" srcId="{15D92A2A-D0D5-4FE5-94E6-B014D5C958C1}" destId="{41525FCB-D628-48F5-87CF-96A9530D5740}" srcOrd="2" destOrd="0" presId="urn:microsoft.com/office/officeart/2005/8/layout/cycle2"/>
    <dgm:cxn modelId="{322DA8CD-52C1-4E7A-A851-DA604DD812DC}" type="presParOf" srcId="{15D92A2A-D0D5-4FE5-94E6-B014D5C958C1}" destId="{10ACCD12-A190-4ED5-BB96-DA48075AA965}" srcOrd="3" destOrd="0" presId="urn:microsoft.com/office/officeart/2005/8/layout/cycle2"/>
    <dgm:cxn modelId="{79212DA2-620B-439E-8D5B-BAB0B3F70956}" type="presParOf" srcId="{10ACCD12-A190-4ED5-BB96-DA48075AA965}" destId="{DB40E919-8813-4B25-B999-6025A3D940B2}" srcOrd="0" destOrd="0" presId="urn:microsoft.com/office/officeart/2005/8/layout/cycle2"/>
    <dgm:cxn modelId="{E3B09AF6-FB6E-42A8-8F51-B854C6AD553F}" type="presParOf" srcId="{15D92A2A-D0D5-4FE5-94E6-B014D5C958C1}" destId="{3476AEE2-8A18-49AD-B55E-F6393792CA62}" srcOrd="4" destOrd="0" presId="urn:microsoft.com/office/officeart/2005/8/layout/cycle2"/>
    <dgm:cxn modelId="{C5EABA80-40A0-40D9-8DEB-9844C87C6DDD}" type="presParOf" srcId="{15D92A2A-D0D5-4FE5-94E6-B014D5C958C1}" destId="{8C940B0C-91D6-4D14-AD53-714F93F5D251}" srcOrd="5" destOrd="0" presId="urn:microsoft.com/office/officeart/2005/8/layout/cycle2"/>
    <dgm:cxn modelId="{ABC7131C-8871-41E2-92BB-070CDB193E54}" type="presParOf" srcId="{8C940B0C-91D6-4D14-AD53-714F93F5D251}" destId="{9E0D4462-3CA0-47AD-A368-A3C8139C9D39}" srcOrd="0" destOrd="0" presId="urn:microsoft.com/office/officeart/2005/8/layout/cycle2"/>
    <dgm:cxn modelId="{0ED70D4A-B515-4F2D-B27E-DF065AF18642}" type="presParOf" srcId="{15D92A2A-D0D5-4FE5-94E6-B014D5C958C1}" destId="{06847C82-2639-4C8C-9CA8-0CB569E375F4}" srcOrd="6" destOrd="0" presId="urn:microsoft.com/office/officeart/2005/8/layout/cycle2"/>
    <dgm:cxn modelId="{B04537C3-97D3-4CD7-8905-57A0C29E7726}" type="presParOf" srcId="{15D92A2A-D0D5-4FE5-94E6-B014D5C958C1}" destId="{EFDD008B-A149-4F32-B7FB-F4FB99CA4538}" srcOrd="7" destOrd="0" presId="urn:microsoft.com/office/officeart/2005/8/layout/cycle2"/>
    <dgm:cxn modelId="{A092ACB7-8E58-4154-A3AC-13BDC8FC0E59}" type="presParOf" srcId="{EFDD008B-A149-4F32-B7FB-F4FB99CA4538}" destId="{EE0FA718-0688-4CD6-8216-2DA8982B87DE}" srcOrd="0" destOrd="0" presId="urn:microsoft.com/office/officeart/2005/8/layout/cycle2"/>
    <dgm:cxn modelId="{C1835190-2366-4C85-BB7A-82F158C36588}" type="presParOf" srcId="{15D92A2A-D0D5-4FE5-94E6-B014D5C958C1}" destId="{43C32D26-9D9B-4FBF-AE7F-0BB3389B1BCC}" srcOrd="8" destOrd="0" presId="urn:microsoft.com/office/officeart/2005/8/layout/cycle2"/>
    <dgm:cxn modelId="{C758C106-E84B-477B-853A-75BCFE0DB342}" type="presParOf" srcId="{15D92A2A-D0D5-4FE5-94E6-B014D5C958C1}" destId="{C5BC5192-2D33-43A2-AF2A-F9E7D1007CD0}" srcOrd="9" destOrd="0" presId="urn:microsoft.com/office/officeart/2005/8/layout/cycle2"/>
    <dgm:cxn modelId="{7787A4C5-99F4-43E8-9A34-B833B23BA666}" type="presParOf" srcId="{C5BC5192-2D33-43A2-AF2A-F9E7D1007CD0}" destId="{CA46CF72-311D-41E9-9C99-7AEA7FC253E3}"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Guardians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D693748D-A375-436C-BFAC-71996C618B9A}">
      <dgm:prSet phldrT="[Text]"/>
      <dgm:spPr/>
      <dgm:t>
        <a:bodyPr/>
        <a:lstStyle/>
        <a:p>
          <a:r>
            <a:rPr lang="en-US" dirty="0" smtClean="0"/>
            <a:t>5</a:t>
          </a:r>
          <a:endParaRPr lang="en-US" dirty="0"/>
        </a:p>
      </dgm:t>
    </dgm:pt>
    <dgm:pt modelId="{BB53E8D4-3ACD-4967-AEDC-41ABD190CABC}" type="parTrans" cxnId="{DA16939E-BB57-4BEF-B4D2-9C2B1D20E10F}">
      <dgm:prSet/>
      <dgm:spPr/>
      <dgm:t>
        <a:bodyPr/>
        <a:lstStyle/>
        <a:p>
          <a:endParaRPr lang="en-US"/>
        </a:p>
      </dgm:t>
    </dgm:pt>
    <dgm:pt modelId="{F5F9DC02-E528-4889-BA43-60DF80E2D4B3}" type="sibTrans" cxnId="{DA16939E-BB57-4BEF-B4D2-9C2B1D20E10F}">
      <dgm:prSet/>
      <dgm:spPr/>
      <dgm:t>
        <a:bodyPr/>
        <a:lstStyle/>
        <a:p>
          <a:endParaRPr lang="en-US"/>
        </a:p>
      </dgm:t>
    </dgm:pt>
    <dgm:pt modelId="{EE7BEA0B-5D29-4477-8185-07398661EAF9}">
      <dgm:prSet phldrT="[Text]"/>
      <dgm:spPr/>
      <dgm:t>
        <a:bodyPr/>
        <a:lstStyle/>
        <a:p>
          <a:r>
            <a:rPr lang="en-US" dirty="0" smtClean="0"/>
            <a:t>6</a:t>
          </a:r>
          <a:endParaRPr lang="en-US" dirty="0"/>
        </a:p>
      </dgm:t>
    </dgm:pt>
    <dgm:pt modelId="{B23AB367-78D6-4152-AE22-D1D313474DE3}" type="parTrans" cxnId="{7F97C579-01C0-4407-803E-F4D14617BA37}">
      <dgm:prSet/>
      <dgm:spPr/>
      <dgm:t>
        <a:bodyPr/>
        <a:lstStyle/>
        <a:p>
          <a:endParaRPr lang="en-US"/>
        </a:p>
      </dgm:t>
    </dgm:pt>
    <dgm:pt modelId="{A3127B70-59C8-4203-BC42-3FD649D5DC70}" type="sibTrans" cxnId="{7F97C579-01C0-4407-803E-F4D14617BA37}">
      <dgm:prSet/>
      <dgm:spPr/>
      <dgm:t>
        <a:bodyPr/>
        <a:lstStyle/>
        <a:p>
          <a:endParaRPr lang="en-US"/>
        </a:p>
      </dgm:t>
    </dgm:pt>
    <dgm:pt modelId="{FBE95E9D-2067-4254-99D8-AE38538E4C5D}">
      <dgm:prSet phldrT="[Text]"/>
      <dgm:spPr/>
      <dgm:t>
        <a:bodyPr/>
        <a:lstStyle/>
        <a:p>
          <a:r>
            <a:rPr lang="en-US" dirty="0" smtClean="0"/>
            <a:t>7</a:t>
          </a:r>
          <a:endParaRPr lang="en-US" dirty="0"/>
        </a:p>
      </dgm:t>
    </dgm:pt>
    <dgm:pt modelId="{E089DC36-3009-4CEA-A167-FEC275352831}" type="parTrans" cxnId="{D7A33760-4B13-4B4F-B25F-F04329D26AEF}">
      <dgm:prSet/>
      <dgm:spPr/>
      <dgm:t>
        <a:bodyPr/>
        <a:lstStyle/>
        <a:p>
          <a:endParaRPr lang="en-US"/>
        </a:p>
      </dgm:t>
    </dgm:pt>
    <dgm:pt modelId="{91C15198-DEE6-4AB5-98F5-F5E9A777304F}" type="sibTrans" cxnId="{D7A33760-4B13-4B4F-B25F-F04329D26AEF}">
      <dgm:prSet/>
      <dgm:spPr/>
      <dgm:t>
        <a:bodyPr/>
        <a:lstStyle/>
        <a:p>
          <a:endParaRPr lang="en-US"/>
        </a:p>
      </dgm:t>
    </dgm:pt>
    <dgm:pt modelId="{0A6D3C32-E9A9-47AE-9D43-47ECD55610EE}">
      <dgm:prSet phldrT="[Text]"/>
      <dgm:spPr/>
      <dgm:t>
        <a:bodyPr/>
        <a:lstStyle/>
        <a:p>
          <a:r>
            <a:rPr lang="en-US" dirty="0" smtClean="0"/>
            <a:t>8</a:t>
          </a:r>
          <a:endParaRPr lang="en-US" dirty="0"/>
        </a:p>
      </dgm:t>
    </dgm:pt>
    <dgm:pt modelId="{564F9532-C940-47F9-B022-57B028780D20}" type="parTrans" cxnId="{12302513-8DC5-4FA0-BEEF-506E32E1C59B}">
      <dgm:prSet/>
      <dgm:spPr/>
      <dgm:t>
        <a:bodyPr/>
        <a:lstStyle/>
        <a:p>
          <a:endParaRPr lang="en-US"/>
        </a:p>
      </dgm:t>
    </dgm:pt>
    <dgm:pt modelId="{A394AC73-23C4-4902-8A64-3CD86C1EF8C8}" type="sibTrans" cxnId="{12302513-8DC5-4FA0-BEEF-506E32E1C59B}">
      <dgm:prSet/>
      <dgm:spPr/>
      <dgm:t>
        <a:bodyPr/>
        <a:lstStyle/>
        <a:p>
          <a:endParaRPr lang="en-US"/>
        </a:p>
      </dgm:t>
    </dgm:pt>
    <dgm:pt modelId="{06E9589D-BDB2-4475-87F8-372DFA5D8B73}">
      <dgm:prSet phldrT="[Text]"/>
      <dgm:spPr/>
      <dgm:t>
        <a:bodyPr/>
        <a:lstStyle/>
        <a:p>
          <a:r>
            <a:rPr lang="en-US" dirty="0" smtClean="0"/>
            <a:t>9</a:t>
          </a:r>
          <a:endParaRPr lang="en-US" dirty="0"/>
        </a:p>
      </dgm:t>
    </dgm:pt>
    <dgm:pt modelId="{0CA40575-919D-4A03-8F8C-D760B40C1463}" type="parTrans" cxnId="{A0E40F75-3247-43B0-8A18-4C7118D9E504}">
      <dgm:prSet/>
      <dgm:spPr/>
      <dgm:t>
        <a:bodyPr/>
        <a:lstStyle/>
        <a:p>
          <a:endParaRPr lang="en-US"/>
        </a:p>
      </dgm:t>
    </dgm:pt>
    <dgm:pt modelId="{0135926F-40C3-4BC8-9E86-39CC76575FF0}" type="sibTrans" cxnId="{A0E40F75-3247-43B0-8A18-4C7118D9E504}">
      <dgm:prSet/>
      <dgm:spPr/>
      <dgm:t>
        <a:bodyPr/>
        <a:lstStyle/>
        <a:p>
          <a:endParaRPr lang="en-US"/>
        </a:p>
      </dgm:t>
    </dgm:pt>
    <dgm:pt modelId="{633412C2-071A-419A-B17D-B4D2031106E7}">
      <dgm:prSet phldrT="[Text]"/>
      <dgm:spPr/>
      <dgm:t>
        <a:bodyPr/>
        <a:lstStyle/>
        <a:p>
          <a:r>
            <a:rPr lang="en-US" dirty="0" smtClean="0"/>
            <a:t>10</a:t>
          </a:r>
          <a:endParaRPr lang="en-US" dirty="0"/>
        </a:p>
      </dgm:t>
    </dgm:pt>
    <dgm:pt modelId="{2658B794-A251-4143-B02C-AA18F7988A3F}" type="parTrans" cxnId="{B70DB3D5-C6C0-42BB-890E-210D287057FC}">
      <dgm:prSet/>
      <dgm:spPr/>
      <dgm:t>
        <a:bodyPr/>
        <a:lstStyle/>
        <a:p>
          <a:endParaRPr lang="en-US"/>
        </a:p>
      </dgm:t>
    </dgm:pt>
    <dgm:pt modelId="{10F895D5-C797-476E-8976-4C7D5B69DF07}" type="sibTrans" cxnId="{B70DB3D5-C6C0-42BB-890E-210D287057FC}">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11">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11"/>
      <dgm:spPr/>
      <dgm:t>
        <a:bodyPr/>
        <a:lstStyle/>
        <a:p>
          <a:endParaRPr lang="en-US"/>
        </a:p>
      </dgm:t>
    </dgm:pt>
    <dgm:pt modelId="{263B9885-9B63-4F2C-9133-16F164A5D51F}" type="pres">
      <dgm:prSet presAssocID="{436DA30F-C66F-466B-8DF1-C0BC4FB347FB}" presName="connectorText" presStyleLbl="sibTrans2D1" presStyleIdx="0" presStyleCnt="11"/>
      <dgm:spPr/>
      <dgm:t>
        <a:bodyPr/>
        <a:lstStyle/>
        <a:p>
          <a:endParaRPr lang="en-US"/>
        </a:p>
      </dgm:t>
    </dgm:pt>
    <dgm:pt modelId="{41525FCB-D628-48F5-87CF-96A9530D5740}" type="pres">
      <dgm:prSet presAssocID="{F430DD6A-9675-42CF-A98A-5240E5D358EC}" presName="node" presStyleLbl="node1" presStyleIdx="1" presStyleCnt="11">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11"/>
      <dgm:spPr/>
      <dgm:t>
        <a:bodyPr/>
        <a:lstStyle/>
        <a:p>
          <a:endParaRPr lang="en-US"/>
        </a:p>
      </dgm:t>
    </dgm:pt>
    <dgm:pt modelId="{DB40E919-8813-4B25-B999-6025A3D940B2}" type="pres">
      <dgm:prSet presAssocID="{200F9C81-727E-4D76-B16F-C5C54F31A409}" presName="connectorText" presStyleLbl="sibTrans2D1" presStyleIdx="1" presStyleCnt="11"/>
      <dgm:spPr/>
      <dgm:t>
        <a:bodyPr/>
        <a:lstStyle/>
        <a:p>
          <a:endParaRPr lang="en-US"/>
        </a:p>
      </dgm:t>
    </dgm:pt>
    <dgm:pt modelId="{3476AEE2-8A18-49AD-B55E-F6393792CA62}" type="pres">
      <dgm:prSet presAssocID="{711BBB40-33C4-4CBD-8FB8-375125F7FBE4}" presName="node" presStyleLbl="node1" presStyleIdx="2" presStyleCnt="11">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11"/>
      <dgm:spPr/>
      <dgm:t>
        <a:bodyPr/>
        <a:lstStyle/>
        <a:p>
          <a:endParaRPr lang="en-US"/>
        </a:p>
      </dgm:t>
    </dgm:pt>
    <dgm:pt modelId="{9E0D4462-3CA0-47AD-A368-A3C8139C9D39}" type="pres">
      <dgm:prSet presAssocID="{F94E8276-E426-4152-95C1-FD1A55F15E0B}" presName="connectorText" presStyleLbl="sibTrans2D1" presStyleIdx="2" presStyleCnt="11"/>
      <dgm:spPr/>
      <dgm:t>
        <a:bodyPr/>
        <a:lstStyle/>
        <a:p>
          <a:endParaRPr lang="en-US"/>
        </a:p>
      </dgm:t>
    </dgm:pt>
    <dgm:pt modelId="{06847C82-2639-4C8C-9CA8-0CB569E375F4}" type="pres">
      <dgm:prSet presAssocID="{D3CAFD79-738C-44FC-975F-120DAA58C362}" presName="node" presStyleLbl="node1" presStyleIdx="3" presStyleCnt="11">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11"/>
      <dgm:spPr/>
      <dgm:t>
        <a:bodyPr/>
        <a:lstStyle/>
        <a:p>
          <a:endParaRPr lang="en-US"/>
        </a:p>
      </dgm:t>
    </dgm:pt>
    <dgm:pt modelId="{EE0FA718-0688-4CD6-8216-2DA8982B87DE}" type="pres">
      <dgm:prSet presAssocID="{F630767B-7521-4CB2-8F74-109FD79F2C04}" presName="connectorText" presStyleLbl="sibTrans2D1" presStyleIdx="3" presStyleCnt="11"/>
      <dgm:spPr/>
      <dgm:t>
        <a:bodyPr/>
        <a:lstStyle/>
        <a:p>
          <a:endParaRPr lang="en-US"/>
        </a:p>
      </dgm:t>
    </dgm:pt>
    <dgm:pt modelId="{43C32D26-9D9B-4FBF-AE7F-0BB3389B1BCC}" type="pres">
      <dgm:prSet presAssocID="{8A9CE04C-EA0B-45A8-AD69-98C2D79B79EE}" presName="node" presStyleLbl="node1" presStyleIdx="4" presStyleCnt="11">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11"/>
      <dgm:spPr/>
      <dgm:t>
        <a:bodyPr/>
        <a:lstStyle/>
        <a:p>
          <a:endParaRPr lang="en-US"/>
        </a:p>
      </dgm:t>
    </dgm:pt>
    <dgm:pt modelId="{CA46CF72-311D-41E9-9C99-7AEA7FC253E3}" type="pres">
      <dgm:prSet presAssocID="{7BC3FCA4-B1C4-42FE-BB61-3FDDC13DFDCF}" presName="connectorText" presStyleLbl="sibTrans2D1" presStyleIdx="4" presStyleCnt="11"/>
      <dgm:spPr/>
      <dgm:t>
        <a:bodyPr/>
        <a:lstStyle/>
        <a:p>
          <a:endParaRPr lang="en-US"/>
        </a:p>
      </dgm:t>
    </dgm:pt>
    <dgm:pt modelId="{6EA3943E-2270-4475-A1C1-25BCBF69988E}" type="pres">
      <dgm:prSet presAssocID="{D693748D-A375-436C-BFAC-71996C618B9A}" presName="node" presStyleLbl="node1" presStyleIdx="5" presStyleCnt="11">
        <dgm:presLayoutVars>
          <dgm:bulletEnabled val="1"/>
        </dgm:presLayoutVars>
      </dgm:prSet>
      <dgm:spPr/>
      <dgm:t>
        <a:bodyPr/>
        <a:lstStyle/>
        <a:p>
          <a:endParaRPr lang="en-US"/>
        </a:p>
      </dgm:t>
    </dgm:pt>
    <dgm:pt modelId="{39AEBA50-B437-4787-AFE2-C54D72B008BF}" type="pres">
      <dgm:prSet presAssocID="{F5F9DC02-E528-4889-BA43-60DF80E2D4B3}" presName="sibTrans" presStyleLbl="sibTrans2D1" presStyleIdx="5" presStyleCnt="11"/>
      <dgm:spPr/>
      <dgm:t>
        <a:bodyPr/>
        <a:lstStyle/>
        <a:p>
          <a:endParaRPr lang="en-US"/>
        </a:p>
      </dgm:t>
    </dgm:pt>
    <dgm:pt modelId="{B4FF918E-0573-410C-8446-DBBF262AFC4C}" type="pres">
      <dgm:prSet presAssocID="{F5F9DC02-E528-4889-BA43-60DF80E2D4B3}" presName="connectorText" presStyleLbl="sibTrans2D1" presStyleIdx="5" presStyleCnt="11"/>
      <dgm:spPr/>
      <dgm:t>
        <a:bodyPr/>
        <a:lstStyle/>
        <a:p>
          <a:endParaRPr lang="en-US"/>
        </a:p>
      </dgm:t>
    </dgm:pt>
    <dgm:pt modelId="{1E05B016-E2BE-48DF-B82D-DB666F413898}" type="pres">
      <dgm:prSet presAssocID="{EE7BEA0B-5D29-4477-8185-07398661EAF9}" presName="node" presStyleLbl="node1" presStyleIdx="6" presStyleCnt="11">
        <dgm:presLayoutVars>
          <dgm:bulletEnabled val="1"/>
        </dgm:presLayoutVars>
      </dgm:prSet>
      <dgm:spPr/>
      <dgm:t>
        <a:bodyPr/>
        <a:lstStyle/>
        <a:p>
          <a:endParaRPr lang="en-US"/>
        </a:p>
      </dgm:t>
    </dgm:pt>
    <dgm:pt modelId="{C356D1EE-6DF7-4EAE-8A72-F3340043EA27}" type="pres">
      <dgm:prSet presAssocID="{A3127B70-59C8-4203-BC42-3FD649D5DC70}" presName="sibTrans" presStyleLbl="sibTrans2D1" presStyleIdx="6" presStyleCnt="11"/>
      <dgm:spPr/>
      <dgm:t>
        <a:bodyPr/>
        <a:lstStyle/>
        <a:p>
          <a:endParaRPr lang="en-US"/>
        </a:p>
      </dgm:t>
    </dgm:pt>
    <dgm:pt modelId="{490D464C-A046-4040-8368-87AD38E81F51}" type="pres">
      <dgm:prSet presAssocID="{A3127B70-59C8-4203-BC42-3FD649D5DC70}" presName="connectorText" presStyleLbl="sibTrans2D1" presStyleIdx="6" presStyleCnt="11"/>
      <dgm:spPr/>
      <dgm:t>
        <a:bodyPr/>
        <a:lstStyle/>
        <a:p>
          <a:endParaRPr lang="en-US"/>
        </a:p>
      </dgm:t>
    </dgm:pt>
    <dgm:pt modelId="{A75DF497-4256-46B3-82A7-B0673076B59F}" type="pres">
      <dgm:prSet presAssocID="{FBE95E9D-2067-4254-99D8-AE38538E4C5D}" presName="node" presStyleLbl="node1" presStyleIdx="7" presStyleCnt="11">
        <dgm:presLayoutVars>
          <dgm:bulletEnabled val="1"/>
        </dgm:presLayoutVars>
      </dgm:prSet>
      <dgm:spPr/>
      <dgm:t>
        <a:bodyPr/>
        <a:lstStyle/>
        <a:p>
          <a:endParaRPr lang="en-US"/>
        </a:p>
      </dgm:t>
    </dgm:pt>
    <dgm:pt modelId="{4C980BF9-AEBD-4B98-9A44-6FDDB6463D35}" type="pres">
      <dgm:prSet presAssocID="{91C15198-DEE6-4AB5-98F5-F5E9A777304F}" presName="sibTrans" presStyleLbl="sibTrans2D1" presStyleIdx="7" presStyleCnt="11"/>
      <dgm:spPr/>
      <dgm:t>
        <a:bodyPr/>
        <a:lstStyle/>
        <a:p>
          <a:endParaRPr lang="en-US"/>
        </a:p>
      </dgm:t>
    </dgm:pt>
    <dgm:pt modelId="{A75B67DC-3105-4862-A114-EF1753C68222}" type="pres">
      <dgm:prSet presAssocID="{91C15198-DEE6-4AB5-98F5-F5E9A777304F}" presName="connectorText" presStyleLbl="sibTrans2D1" presStyleIdx="7" presStyleCnt="11"/>
      <dgm:spPr/>
      <dgm:t>
        <a:bodyPr/>
        <a:lstStyle/>
        <a:p>
          <a:endParaRPr lang="en-US"/>
        </a:p>
      </dgm:t>
    </dgm:pt>
    <dgm:pt modelId="{B98F58EE-2669-41A8-9117-E5ECC9538149}" type="pres">
      <dgm:prSet presAssocID="{0A6D3C32-E9A9-47AE-9D43-47ECD55610EE}" presName="node" presStyleLbl="node1" presStyleIdx="8" presStyleCnt="11">
        <dgm:presLayoutVars>
          <dgm:bulletEnabled val="1"/>
        </dgm:presLayoutVars>
      </dgm:prSet>
      <dgm:spPr/>
      <dgm:t>
        <a:bodyPr/>
        <a:lstStyle/>
        <a:p>
          <a:endParaRPr lang="en-US"/>
        </a:p>
      </dgm:t>
    </dgm:pt>
    <dgm:pt modelId="{E2FF7E28-FF44-4335-81F9-51DE4E4CCC63}" type="pres">
      <dgm:prSet presAssocID="{A394AC73-23C4-4902-8A64-3CD86C1EF8C8}" presName="sibTrans" presStyleLbl="sibTrans2D1" presStyleIdx="8" presStyleCnt="11"/>
      <dgm:spPr/>
      <dgm:t>
        <a:bodyPr/>
        <a:lstStyle/>
        <a:p>
          <a:endParaRPr lang="en-US"/>
        </a:p>
      </dgm:t>
    </dgm:pt>
    <dgm:pt modelId="{38833E59-1B0A-427C-8152-4993E801536B}" type="pres">
      <dgm:prSet presAssocID="{A394AC73-23C4-4902-8A64-3CD86C1EF8C8}" presName="connectorText" presStyleLbl="sibTrans2D1" presStyleIdx="8" presStyleCnt="11"/>
      <dgm:spPr/>
      <dgm:t>
        <a:bodyPr/>
        <a:lstStyle/>
        <a:p>
          <a:endParaRPr lang="en-US"/>
        </a:p>
      </dgm:t>
    </dgm:pt>
    <dgm:pt modelId="{36C8D4AF-6670-463D-8A61-CB0509EFE3E3}" type="pres">
      <dgm:prSet presAssocID="{06E9589D-BDB2-4475-87F8-372DFA5D8B73}" presName="node" presStyleLbl="node1" presStyleIdx="9" presStyleCnt="11">
        <dgm:presLayoutVars>
          <dgm:bulletEnabled val="1"/>
        </dgm:presLayoutVars>
      </dgm:prSet>
      <dgm:spPr/>
      <dgm:t>
        <a:bodyPr/>
        <a:lstStyle/>
        <a:p>
          <a:endParaRPr lang="en-US"/>
        </a:p>
      </dgm:t>
    </dgm:pt>
    <dgm:pt modelId="{9E92729A-8298-49E5-B01F-53371E1EE856}" type="pres">
      <dgm:prSet presAssocID="{0135926F-40C3-4BC8-9E86-39CC76575FF0}" presName="sibTrans" presStyleLbl="sibTrans2D1" presStyleIdx="9" presStyleCnt="11"/>
      <dgm:spPr/>
      <dgm:t>
        <a:bodyPr/>
        <a:lstStyle/>
        <a:p>
          <a:endParaRPr lang="en-US"/>
        </a:p>
      </dgm:t>
    </dgm:pt>
    <dgm:pt modelId="{C8760421-934A-4218-9F29-F0201C495E5C}" type="pres">
      <dgm:prSet presAssocID="{0135926F-40C3-4BC8-9E86-39CC76575FF0}" presName="connectorText" presStyleLbl="sibTrans2D1" presStyleIdx="9" presStyleCnt="11"/>
      <dgm:spPr/>
      <dgm:t>
        <a:bodyPr/>
        <a:lstStyle/>
        <a:p>
          <a:endParaRPr lang="en-US"/>
        </a:p>
      </dgm:t>
    </dgm:pt>
    <dgm:pt modelId="{F7CED3E1-02F3-4075-96CD-AAB380599D21}" type="pres">
      <dgm:prSet presAssocID="{633412C2-071A-419A-B17D-B4D2031106E7}" presName="node" presStyleLbl="node1" presStyleIdx="10" presStyleCnt="11">
        <dgm:presLayoutVars>
          <dgm:bulletEnabled val="1"/>
        </dgm:presLayoutVars>
      </dgm:prSet>
      <dgm:spPr/>
      <dgm:t>
        <a:bodyPr/>
        <a:lstStyle/>
        <a:p>
          <a:endParaRPr lang="en-US"/>
        </a:p>
      </dgm:t>
    </dgm:pt>
    <dgm:pt modelId="{4358E337-22EA-4CA8-A41F-359E35E39319}" type="pres">
      <dgm:prSet presAssocID="{10F895D5-C797-476E-8976-4C7D5B69DF07}" presName="sibTrans" presStyleLbl="sibTrans2D1" presStyleIdx="10" presStyleCnt="11"/>
      <dgm:spPr/>
      <dgm:t>
        <a:bodyPr/>
        <a:lstStyle/>
        <a:p>
          <a:endParaRPr lang="en-US"/>
        </a:p>
      </dgm:t>
    </dgm:pt>
    <dgm:pt modelId="{D1FDF501-CEB4-4D5C-83EB-D23A7EA90738}" type="pres">
      <dgm:prSet presAssocID="{10F895D5-C797-476E-8976-4C7D5B69DF07}" presName="connectorText" presStyleLbl="sibTrans2D1" presStyleIdx="10" presStyleCnt="11"/>
      <dgm:spPr/>
      <dgm:t>
        <a:bodyPr/>
        <a:lstStyle/>
        <a:p>
          <a:endParaRPr lang="en-US"/>
        </a:p>
      </dgm:t>
    </dgm:pt>
  </dgm:ptLst>
  <dgm:cxnLst>
    <dgm:cxn modelId="{AF8C62D5-26A3-4160-B887-163687A4D0F2}" type="presOf" srcId="{10F895D5-C797-476E-8976-4C7D5B69DF07}" destId="{4358E337-22EA-4CA8-A41F-359E35E39319}" srcOrd="0" destOrd="0" presId="urn:microsoft.com/office/officeart/2005/8/layout/cycle2"/>
    <dgm:cxn modelId="{4C622C57-4312-4753-AA0E-070F3033CD6C}" type="presOf" srcId="{06E9589D-BDB2-4475-87F8-372DFA5D8B73}" destId="{36C8D4AF-6670-463D-8A61-CB0509EFE3E3}" srcOrd="0" destOrd="0" presId="urn:microsoft.com/office/officeart/2005/8/layout/cycle2"/>
    <dgm:cxn modelId="{108E8ADF-6969-4CDB-9798-3AE6941D964B}" type="presOf" srcId="{22829DFE-6958-4ECA-B90A-9E60A507E980}" destId="{15D92A2A-D0D5-4FE5-94E6-B014D5C958C1}" srcOrd="0" destOrd="0" presId="urn:microsoft.com/office/officeart/2005/8/layout/cycle2"/>
    <dgm:cxn modelId="{41E798C4-20E8-4716-814A-558DD9B44730}" type="presOf" srcId="{7BC3FCA4-B1C4-42FE-BB61-3FDDC13DFDCF}" destId="{C5BC5192-2D33-43A2-AF2A-F9E7D1007CD0}" srcOrd="0" destOrd="0" presId="urn:microsoft.com/office/officeart/2005/8/layout/cycle2"/>
    <dgm:cxn modelId="{F5CA2707-212C-4CED-9E9A-8F68EA4DE1A3}" type="presOf" srcId="{10F895D5-C797-476E-8976-4C7D5B69DF07}" destId="{D1FDF501-CEB4-4D5C-83EB-D23A7EA90738}" srcOrd="1"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CF78212C-AB4D-43BC-8F11-1B90A3219353}" type="presOf" srcId="{633412C2-071A-419A-B17D-B4D2031106E7}" destId="{F7CED3E1-02F3-4075-96CD-AAB380599D21}" srcOrd="0" destOrd="0" presId="urn:microsoft.com/office/officeart/2005/8/layout/cycle2"/>
    <dgm:cxn modelId="{251BCB79-568C-4A4E-A609-F58AA8A11B63}" type="presOf" srcId="{F5F9DC02-E528-4889-BA43-60DF80E2D4B3}" destId="{B4FF918E-0573-410C-8446-DBBF262AFC4C}" srcOrd="1" destOrd="0" presId="urn:microsoft.com/office/officeart/2005/8/layout/cycle2"/>
    <dgm:cxn modelId="{CC0F2634-2ACF-4F2D-8549-596AB26946E0}" type="presOf" srcId="{0135926F-40C3-4BC8-9E86-39CC76575FF0}" destId="{C8760421-934A-4218-9F29-F0201C495E5C}" srcOrd="1" destOrd="0" presId="urn:microsoft.com/office/officeart/2005/8/layout/cycle2"/>
    <dgm:cxn modelId="{D7A33760-4B13-4B4F-B25F-F04329D26AEF}" srcId="{22829DFE-6958-4ECA-B90A-9E60A507E980}" destId="{FBE95E9D-2067-4254-99D8-AE38538E4C5D}" srcOrd="7" destOrd="0" parTransId="{E089DC36-3009-4CEA-A167-FEC275352831}" sibTransId="{91C15198-DEE6-4AB5-98F5-F5E9A777304F}"/>
    <dgm:cxn modelId="{564165F7-824C-408F-9B3E-EAEEB0E6425D}" srcId="{22829DFE-6958-4ECA-B90A-9E60A507E980}" destId="{C5ED74D5-AC59-46D0-B938-DF4E5A11393A}" srcOrd="0" destOrd="0" parTransId="{5BD84584-F1B6-4EF7-B0CF-CF31CDE2E8F2}" sibTransId="{436DA30F-C66F-466B-8DF1-C0BC4FB347FB}"/>
    <dgm:cxn modelId="{2A9F4EB9-8FE7-40EE-AE9D-D5B7DA6C09DD}" type="presOf" srcId="{7BC3FCA4-B1C4-42FE-BB61-3FDDC13DFDCF}" destId="{CA46CF72-311D-41E9-9C99-7AEA7FC253E3}" srcOrd="1" destOrd="0" presId="urn:microsoft.com/office/officeart/2005/8/layout/cycle2"/>
    <dgm:cxn modelId="{D930E564-C226-490F-BD18-B4C3BA742C8D}" type="presOf" srcId="{A394AC73-23C4-4902-8A64-3CD86C1EF8C8}" destId="{E2FF7E28-FF44-4335-81F9-51DE4E4CCC63}" srcOrd="0" destOrd="0" presId="urn:microsoft.com/office/officeart/2005/8/layout/cycle2"/>
    <dgm:cxn modelId="{DA16939E-BB57-4BEF-B4D2-9C2B1D20E10F}" srcId="{22829DFE-6958-4ECA-B90A-9E60A507E980}" destId="{D693748D-A375-436C-BFAC-71996C618B9A}" srcOrd="5" destOrd="0" parTransId="{BB53E8D4-3ACD-4967-AEDC-41ABD190CABC}" sibTransId="{F5F9DC02-E528-4889-BA43-60DF80E2D4B3}"/>
    <dgm:cxn modelId="{12302513-8DC5-4FA0-BEEF-506E32E1C59B}" srcId="{22829DFE-6958-4ECA-B90A-9E60A507E980}" destId="{0A6D3C32-E9A9-47AE-9D43-47ECD55610EE}" srcOrd="8" destOrd="0" parTransId="{564F9532-C940-47F9-B022-57B028780D20}" sibTransId="{A394AC73-23C4-4902-8A64-3CD86C1EF8C8}"/>
    <dgm:cxn modelId="{6069AFBE-AA62-43F8-B07F-E59302B093C0}" type="presOf" srcId="{200F9C81-727E-4D76-B16F-C5C54F31A409}" destId="{10ACCD12-A190-4ED5-BB96-DA48075AA965}" srcOrd="0" destOrd="0" presId="urn:microsoft.com/office/officeart/2005/8/layout/cycle2"/>
    <dgm:cxn modelId="{EFA86B12-77EF-4B36-A3CD-5545A0F78A5D}" type="presOf" srcId="{C5ED74D5-AC59-46D0-B938-DF4E5A11393A}" destId="{93FF9232-D5BA-4C93-9F0A-657EB5C0D11D}" srcOrd="0" destOrd="0" presId="urn:microsoft.com/office/officeart/2005/8/layout/cycle2"/>
    <dgm:cxn modelId="{EEC11AB6-53BD-4EC7-8628-872CFCF702DC}" type="presOf" srcId="{436DA30F-C66F-466B-8DF1-C0BC4FB347FB}" destId="{263B9885-9B63-4F2C-9133-16F164A5D51F}" srcOrd="1" destOrd="0" presId="urn:microsoft.com/office/officeart/2005/8/layout/cycle2"/>
    <dgm:cxn modelId="{C9B9C825-A9D6-4287-B860-A16D72495EBD}" type="presOf" srcId="{A3127B70-59C8-4203-BC42-3FD649D5DC70}" destId="{490D464C-A046-4040-8368-87AD38E81F51}" srcOrd="1" destOrd="0" presId="urn:microsoft.com/office/officeart/2005/8/layout/cycle2"/>
    <dgm:cxn modelId="{D48714AF-0D59-463C-B85A-5F5D16BCC3EB}" type="presOf" srcId="{D693748D-A375-436C-BFAC-71996C618B9A}" destId="{6EA3943E-2270-4475-A1C1-25BCBF69988E}"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A5E1BB27-A399-447D-B84C-EF86752419B3}" type="presOf" srcId="{711BBB40-33C4-4CBD-8FB8-375125F7FBE4}" destId="{3476AEE2-8A18-49AD-B55E-F6393792CA62}" srcOrd="0" destOrd="0" presId="urn:microsoft.com/office/officeart/2005/8/layout/cycle2"/>
    <dgm:cxn modelId="{D4D3F594-A177-483E-BD30-D63E81DBD269}" type="presOf" srcId="{D3CAFD79-738C-44FC-975F-120DAA58C362}" destId="{06847C82-2639-4C8C-9CA8-0CB569E375F4}" srcOrd="0" destOrd="0" presId="urn:microsoft.com/office/officeart/2005/8/layout/cycle2"/>
    <dgm:cxn modelId="{7F97C579-01C0-4407-803E-F4D14617BA37}" srcId="{22829DFE-6958-4ECA-B90A-9E60A507E980}" destId="{EE7BEA0B-5D29-4477-8185-07398661EAF9}" srcOrd="6" destOrd="0" parTransId="{B23AB367-78D6-4152-AE22-D1D313474DE3}" sibTransId="{A3127B70-59C8-4203-BC42-3FD649D5DC70}"/>
    <dgm:cxn modelId="{C21DD1A5-F77B-48EF-A53C-A3F5EC5E3C05}" type="presOf" srcId="{A3127B70-59C8-4203-BC42-3FD649D5DC70}" destId="{C356D1EE-6DF7-4EAE-8A72-F3340043EA27}" srcOrd="0" destOrd="0" presId="urn:microsoft.com/office/officeart/2005/8/layout/cycle2"/>
    <dgm:cxn modelId="{CC442818-4D43-42E1-81E3-15523ED704FB}" type="presOf" srcId="{F5F9DC02-E528-4889-BA43-60DF80E2D4B3}" destId="{39AEBA50-B437-4787-AFE2-C54D72B008BF}" srcOrd="0" destOrd="0" presId="urn:microsoft.com/office/officeart/2005/8/layout/cycle2"/>
    <dgm:cxn modelId="{84D810F1-462E-46D7-97E8-076490C0B716}" type="presOf" srcId="{F430DD6A-9675-42CF-A98A-5240E5D358EC}" destId="{41525FCB-D628-48F5-87CF-96A9530D5740}" srcOrd="0" destOrd="0" presId="urn:microsoft.com/office/officeart/2005/8/layout/cycle2"/>
    <dgm:cxn modelId="{0C824E45-0CF2-4B7F-B772-E2990D7C02A1}" type="presOf" srcId="{0A6D3C32-E9A9-47AE-9D43-47ECD55610EE}" destId="{B98F58EE-2669-41A8-9117-E5ECC9538149}" srcOrd="0" destOrd="0" presId="urn:microsoft.com/office/officeart/2005/8/layout/cycle2"/>
    <dgm:cxn modelId="{95E03ABF-FC8E-493A-A564-F28821FCF56E}" type="presOf" srcId="{F630767B-7521-4CB2-8F74-109FD79F2C04}" destId="{EFDD008B-A149-4F32-B7FB-F4FB99CA4538}" srcOrd="0" destOrd="0" presId="urn:microsoft.com/office/officeart/2005/8/layout/cycle2"/>
    <dgm:cxn modelId="{AC6890AB-C62A-40A8-8B46-19D58E493217}" type="presOf" srcId="{F94E8276-E426-4152-95C1-FD1A55F15E0B}" destId="{9E0D4462-3CA0-47AD-A368-A3C8139C9D39}" srcOrd="1" destOrd="0" presId="urn:microsoft.com/office/officeart/2005/8/layout/cycle2"/>
    <dgm:cxn modelId="{A0E40F75-3247-43B0-8A18-4C7118D9E504}" srcId="{22829DFE-6958-4ECA-B90A-9E60A507E980}" destId="{06E9589D-BDB2-4475-87F8-372DFA5D8B73}" srcOrd="9" destOrd="0" parTransId="{0CA40575-919D-4A03-8F8C-D760B40C1463}" sibTransId="{0135926F-40C3-4BC8-9E86-39CC76575FF0}"/>
    <dgm:cxn modelId="{716E4AAD-5738-41AC-B12F-BC57288FDFAC}" type="presOf" srcId="{FBE95E9D-2067-4254-99D8-AE38538E4C5D}" destId="{A75DF497-4256-46B3-82A7-B0673076B59F}" srcOrd="0"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CC48C60F-22F8-4A04-9266-1D7DF5709600}" type="presOf" srcId="{A394AC73-23C4-4902-8A64-3CD86C1EF8C8}" destId="{38833E59-1B0A-427C-8152-4993E801536B}" srcOrd="1" destOrd="0" presId="urn:microsoft.com/office/officeart/2005/8/layout/cycle2"/>
    <dgm:cxn modelId="{B70DB3D5-C6C0-42BB-890E-210D287057FC}" srcId="{22829DFE-6958-4ECA-B90A-9E60A507E980}" destId="{633412C2-071A-419A-B17D-B4D2031106E7}" srcOrd="10" destOrd="0" parTransId="{2658B794-A251-4143-B02C-AA18F7988A3F}" sibTransId="{10F895D5-C797-476E-8976-4C7D5B69DF07}"/>
    <dgm:cxn modelId="{B6F0C4F8-E6B3-48D0-81B8-217032794275}" type="presOf" srcId="{EE7BEA0B-5D29-4477-8185-07398661EAF9}" destId="{1E05B016-E2BE-48DF-B82D-DB666F413898}" srcOrd="0" destOrd="0" presId="urn:microsoft.com/office/officeart/2005/8/layout/cycle2"/>
    <dgm:cxn modelId="{EABB3813-06EE-4172-9EA6-2C72F3DDED18}" type="presOf" srcId="{0135926F-40C3-4BC8-9E86-39CC76575FF0}" destId="{9E92729A-8298-49E5-B01F-53371E1EE856}" srcOrd="0" destOrd="0" presId="urn:microsoft.com/office/officeart/2005/8/layout/cycle2"/>
    <dgm:cxn modelId="{EB46C06B-CAF2-46FF-BAE5-833EB6576165}" type="presOf" srcId="{F630767B-7521-4CB2-8F74-109FD79F2C04}" destId="{EE0FA718-0688-4CD6-8216-2DA8982B87DE}" srcOrd="1" destOrd="0" presId="urn:microsoft.com/office/officeart/2005/8/layout/cycle2"/>
    <dgm:cxn modelId="{1C6D1BAE-CFE6-4834-931E-086EACF4A104}" type="presOf" srcId="{436DA30F-C66F-466B-8DF1-C0BC4FB347FB}" destId="{597C8161-47CD-4DCC-8AFD-E256EEE27EF1}" srcOrd="0" destOrd="0" presId="urn:microsoft.com/office/officeart/2005/8/layout/cycle2"/>
    <dgm:cxn modelId="{69AA0AFE-EEEA-4AB6-B952-17EF2A528130}" type="presOf" srcId="{8A9CE04C-EA0B-45A8-AD69-98C2D79B79EE}" destId="{43C32D26-9D9B-4FBF-AE7F-0BB3389B1BCC}" srcOrd="0" destOrd="0" presId="urn:microsoft.com/office/officeart/2005/8/layout/cycle2"/>
    <dgm:cxn modelId="{2EABC603-B816-4091-B754-709B49ACCA60}" type="presOf" srcId="{200F9C81-727E-4D76-B16F-C5C54F31A409}" destId="{DB40E919-8813-4B25-B999-6025A3D940B2}" srcOrd="1" destOrd="0" presId="urn:microsoft.com/office/officeart/2005/8/layout/cycle2"/>
    <dgm:cxn modelId="{D8E955F0-D478-4FB8-833E-154EADDC7E75}" type="presOf" srcId="{91C15198-DEE6-4AB5-98F5-F5E9A777304F}" destId="{4C980BF9-AEBD-4B98-9A44-6FDDB6463D35}" srcOrd="0" destOrd="0" presId="urn:microsoft.com/office/officeart/2005/8/layout/cycle2"/>
    <dgm:cxn modelId="{2DDB9CD0-70AF-48D8-8BC1-5BD388627667}" type="presOf" srcId="{91C15198-DEE6-4AB5-98F5-F5E9A777304F}" destId="{A75B67DC-3105-4862-A114-EF1753C68222}" srcOrd="1" destOrd="0" presId="urn:microsoft.com/office/officeart/2005/8/layout/cycle2"/>
    <dgm:cxn modelId="{750F379A-E141-4E26-BE4F-882AC5EB956B}" type="presOf" srcId="{F94E8276-E426-4152-95C1-FD1A55F15E0B}" destId="{8C940B0C-91D6-4D14-AD53-714F93F5D251}" srcOrd="0" destOrd="0" presId="urn:microsoft.com/office/officeart/2005/8/layout/cycle2"/>
    <dgm:cxn modelId="{03468BFE-F2E9-44C9-9EC1-842B7E86DA3F}" srcId="{22829DFE-6958-4ECA-B90A-9E60A507E980}" destId="{D3CAFD79-738C-44FC-975F-120DAA58C362}" srcOrd="3" destOrd="0" parTransId="{3AE69CCF-1058-4FA6-9A65-E630B4197D97}" sibTransId="{F630767B-7521-4CB2-8F74-109FD79F2C04}"/>
    <dgm:cxn modelId="{B3396F53-349E-46D1-8D1F-49083F5EAD01}" type="presParOf" srcId="{15D92A2A-D0D5-4FE5-94E6-B014D5C958C1}" destId="{93FF9232-D5BA-4C93-9F0A-657EB5C0D11D}" srcOrd="0" destOrd="0" presId="urn:microsoft.com/office/officeart/2005/8/layout/cycle2"/>
    <dgm:cxn modelId="{FD05BC0B-E1D8-4726-AC35-1510FC1CEE0A}" type="presParOf" srcId="{15D92A2A-D0D5-4FE5-94E6-B014D5C958C1}" destId="{597C8161-47CD-4DCC-8AFD-E256EEE27EF1}" srcOrd="1" destOrd="0" presId="urn:microsoft.com/office/officeart/2005/8/layout/cycle2"/>
    <dgm:cxn modelId="{5E4A8388-9ED4-4AE3-998E-1D4E3DFA830E}" type="presParOf" srcId="{597C8161-47CD-4DCC-8AFD-E256EEE27EF1}" destId="{263B9885-9B63-4F2C-9133-16F164A5D51F}" srcOrd="0" destOrd="0" presId="urn:microsoft.com/office/officeart/2005/8/layout/cycle2"/>
    <dgm:cxn modelId="{C5E6C713-4E5D-42BF-87FC-94F235A9C895}" type="presParOf" srcId="{15D92A2A-D0D5-4FE5-94E6-B014D5C958C1}" destId="{41525FCB-D628-48F5-87CF-96A9530D5740}" srcOrd="2" destOrd="0" presId="urn:microsoft.com/office/officeart/2005/8/layout/cycle2"/>
    <dgm:cxn modelId="{0B202FBD-A1FA-461D-936D-D4EF741B510D}" type="presParOf" srcId="{15D92A2A-D0D5-4FE5-94E6-B014D5C958C1}" destId="{10ACCD12-A190-4ED5-BB96-DA48075AA965}" srcOrd="3" destOrd="0" presId="urn:microsoft.com/office/officeart/2005/8/layout/cycle2"/>
    <dgm:cxn modelId="{2942602C-BFB7-42F3-8380-C140AB85913C}" type="presParOf" srcId="{10ACCD12-A190-4ED5-BB96-DA48075AA965}" destId="{DB40E919-8813-4B25-B999-6025A3D940B2}" srcOrd="0" destOrd="0" presId="urn:microsoft.com/office/officeart/2005/8/layout/cycle2"/>
    <dgm:cxn modelId="{8B025226-8F97-4DEB-B86F-711B2451E95C}" type="presParOf" srcId="{15D92A2A-D0D5-4FE5-94E6-B014D5C958C1}" destId="{3476AEE2-8A18-49AD-B55E-F6393792CA62}" srcOrd="4" destOrd="0" presId="urn:microsoft.com/office/officeart/2005/8/layout/cycle2"/>
    <dgm:cxn modelId="{79040F0F-916C-43A7-9202-08A39092071B}" type="presParOf" srcId="{15D92A2A-D0D5-4FE5-94E6-B014D5C958C1}" destId="{8C940B0C-91D6-4D14-AD53-714F93F5D251}" srcOrd="5" destOrd="0" presId="urn:microsoft.com/office/officeart/2005/8/layout/cycle2"/>
    <dgm:cxn modelId="{A67F5F31-A76D-4009-8004-4A23CE490C76}" type="presParOf" srcId="{8C940B0C-91D6-4D14-AD53-714F93F5D251}" destId="{9E0D4462-3CA0-47AD-A368-A3C8139C9D39}" srcOrd="0" destOrd="0" presId="urn:microsoft.com/office/officeart/2005/8/layout/cycle2"/>
    <dgm:cxn modelId="{E98CD065-E64A-42FA-89AF-C618AEB9F25B}" type="presParOf" srcId="{15D92A2A-D0D5-4FE5-94E6-B014D5C958C1}" destId="{06847C82-2639-4C8C-9CA8-0CB569E375F4}" srcOrd="6" destOrd="0" presId="urn:microsoft.com/office/officeart/2005/8/layout/cycle2"/>
    <dgm:cxn modelId="{62FE697B-D646-43E0-85AD-468FE8DF6A21}" type="presParOf" srcId="{15D92A2A-D0D5-4FE5-94E6-B014D5C958C1}" destId="{EFDD008B-A149-4F32-B7FB-F4FB99CA4538}" srcOrd="7" destOrd="0" presId="urn:microsoft.com/office/officeart/2005/8/layout/cycle2"/>
    <dgm:cxn modelId="{545E3D4C-F316-4CB7-A8F5-1D1D733C92E8}" type="presParOf" srcId="{EFDD008B-A149-4F32-B7FB-F4FB99CA4538}" destId="{EE0FA718-0688-4CD6-8216-2DA8982B87DE}" srcOrd="0" destOrd="0" presId="urn:microsoft.com/office/officeart/2005/8/layout/cycle2"/>
    <dgm:cxn modelId="{D6707E09-717B-4367-B72A-FE81A4EE9C6B}" type="presParOf" srcId="{15D92A2A-D0D5-4FE5-94E6-B014D5C958C1}" destId="{43C32D26-9D9B-4FBF-AE7F-0BB3389B1BCC}" srcOrd="8" destOrd="0" presId="urn:microsoft.com/office/officeart/2005/8/layout/cycle2"/>
    <dgm:cxn modelId="{89FEB10C-27C9-4A17-9F59-1E12EC42E94F}" type="presParOf" srcId="{15D92A2A-D0D5-4FE5-94E6-B014D5C958C1}" destId="{C5BC5192-2D33-43A2-AF2A-F9E7D1007CD0}" srcOrd="9" destOrd="0" presId="urn:microsoft.com/office/officeart/2005/8/layout/cycle2"/>
    <dgm:cxn modelId="{E4C4387D-DD3B-4577-8D69-C09683ACEFB1}" type="presParOf" srcId="{C5BC5192-2D33-43A2-AF2A-F9E7D1007CD0}" destId="{CA46CF72-311D-41E9-9C99-7AEA7FC253E3}" srcOrd="0" destOrd="0" presId="urn:microsoft.com/office/officeart/2005/8/layout/cycle2"/>
    <dgm:cxn modelId="{7E7E2DE0-EBFC-4DB0-9930-D4F0B2D8B34F}" type="presParOf" srcId="{15D92A2A-D0D5-4FE5-94E6-B014D5C958C1}" destId="{6EA3943E-2270-4475-A1C1-25BCBF69988E}" srcOrd="10" destOrd="0" presId="urn:microsoft.com/office/officeart/2005/8/layout/cycle2"/>
    <dgm:cxn modelId="{55013D1F-595B-4988-BD94-563A156E8584}" type="presParOf" srcId="{15D92A2A-D0D5-4FE5-94E6-B014D5C958C1}" destId="{39AEBA50-B437-4787-AFE2-C54D72B008BF}" srcOrd="11" destOrd="0" presId="urn:microsoft.com/office/officeart/2005/8/layout/cycle2"/>
    <dgm:cxn modelId="{0062EF66-91BB-4F9F-ACE8-E662CCA93E75}" type="presParOf" srcId="{39AEBA50-B437-4787-AFE2-C54D72B008BF}" destId="{B4FF918E-0573-410C-8446-DBBF262AFC4C}" srcOrd="0" destOrd="0" presId="urn:microsoft.com/office/officeart/2005/8/layout/cycle2"/>
    <dgm:cxn modelId="{419ED320-5798-4AAB-A0B6-89C511C9A6FE}" type="presParOf" srcId="{15D92A2A-D0D5-4FE5-94E6-B014D5C958C1}" destId="{1E05B016-E2BE-48DF-B82D-DB666F413898}" srcOrd="12" destOrd="0" presId="urn:microsoft.com/office/officeart/2005/8/layout/cycle2"/>
    <dgm:cxn modelId="{B659F4EE-E5CD-4873-BE8E-E5070E51AA27}" type="presParOf" srcId="{15D92A2A-D0D5-4FE5-94E6-B014D5C958C1}" destId="{C356D1EE-6DF7-4EAE-8A72-F3340043EA27}" srcOrd="13" destOrd="0" presId="urn:microsoft.com/office/officeart/2005/8/layout/cycle2"/>
    <dgm:cxn modelId="{BB2BFDAD-0C3C-4623-814A-9D61169AD72A}" type="presParOf" srcId="{C356D1EE-6DF7-4EAE-8A72-F3340043EA27}" destId="{490D464C-A046-4040-8368-87AD38E81F51}" srcOrd="0" destOrd="0" presId="urn:microsoft.com/office/officeart/2005/8/layout/cycle2"/>
    <dgm:cxn modelId="{748FBC42-D6FD-4CC0-A473-D81286E3C66C}" type="presParOf" srcId="{15D92A2A-D0D5-4FE5-94E6-B014D5C958C1}" destId="{A75DF497-4256-46B3-82A7-B0673076B59F}" srcOrd="14" destOrd="0" presId="urn:microsoft.com/office/officeart/2005/8/layout/cycle2"/>
    <dgm:cxn modelId="{E40A0450-029B-4602-A18E-90E5F80B0F63}" type="presParOf" srcId="{15D92A2A-D0D5-4FE5-94E6-B014D5C958C1}" destId="{4C980BF9-AEBD-4B98-9A44-6FDDB6463D35}" srcOrd="15" destOrd="0" presId="urn:microsoft.com/office/officeart/2005/8/layout/cycle2"/>
    <dgm:cxn modelId="{307AD140-D2BF-463C-A05F-F90E9FC20764}" type="presParOf" srcId="{4C980BF9-AEBD-4B98-9A44-6FDDB6463D35}" destId="{A75B67DC-3105-4862-A114-EF1753C68222}" srcOrd="0" destOrd="0" presId="urn:microsoft.com/office/officeart/2005/8/layout/cycle2"/>
    <dgm:cxn modelId="{9A22EE1F-B9E3-42CD-9433-CB0F70E993EA}" type="presParOf" srcId="{15D92A2A-D0D5-4FE5-94E6-B014D5C958C1}" destId="{B98F58EE-2669-41A8-9117-E5ECC9538149}" srcOrd="16" destOrd="0" presId="urn:microsoft.com/office/officeart/2005/8/layout/cycle2"/>
    <dgm:cxn modelId="{194A4249-1163-47F8-9FD0-49C4A7CC7D42}" type="presParOf" srcId="{15D92A2A-D0D5-4FE5-94E6-B014D5C958C1}" destId="{E2FF7E28-FF44-4335-81F9-51DE4E4CCC63}" srcOrd="17" destOrd="0" presId="urn:microsoft.com/office/officeart/2005/8/layout/cycle2"/>
    <dgm:cxn modelId="{16434EE8-D0B5-4BF7-AA78-4D0B2F977F16}" type="presParOf" srcId="{E2FF7E28-FF44-4335-81F9-51DE4E4CCC63}" destId="{38833E59-1B0A-427C-8152-4993E801536B}" srcOrd="0" destOrd="0" presId="urn:microsoft.com/office/officeart/2005/8/layout/cycle2"/>
    <dgm:cxn modelId="{81D319EF-CF56-4575-8D5A-0DA5C10E61A2}" type="presParOf" srcId="{15D92A2A-D0D5-4FE5-94E6-B014D5C958C1}" destId="{36C8D4AF-6670-463D-8A61-CB0509EFE3E3}" srcOrd="18" destOrd="0" presId="urn:microsoft.com/office/officeart/2005/8/layout/cycle2"/>
    <dgm:cxn modelId="{F4EB13DF-9F65-4686-8FDD-A69F8F5A4B28}" type="presParOf" srcId="{15D92A2A-D0D5-4FE5-94E6-B014D5C958C1}" destId="{9E92729A-8298-49E5-B01F-53371E1EE856}" srcOrd="19" destOrd="0" presId="urn:microsoft.com/office/officeart/2005/8/layout/cycle2"/>
    <dgm:cxn modelId="{A019087B-718C-4D0E-AD12-193E5261221C}" type="presParOf" srcId="{9E92729A-8298-49E5-B01F-53371E1EE856}" destId="{C8760421-934A-4218-9F29-F0201C495E5C}" srcOrd="0" destOrd="0" presId="urn:microsoft.com/office/officeart/2005/8/layout/cycle2"/>
    <dgm:cxn modelId="{7D9B5EE4-311A-4B0D-8BA6-4D209634C835}" type="presParOf" srcId="{15D92A2A-D0D5-4FE5-94E6-B014D5C958C1}" destId="{F7CED3E1-02F3-4075-96CD-AAB380599D21}" srcOrd="20" destOrd="0" presId="urn:microsoft.com/office/officeart/2005/8/layout/cycle2"/>
    <dgm:cxn modelId="{55D0102E-3DEE-41FC-88AB-976266C6BAF3}" type="presParOf" srcId="{15D92A2A-D0D5-4FE5-94E6-B014D5C958C1}" destId="{4358E337-22EA-4CA8-A41F-359E35E39319}" srcOrd="21" destOrd="0" presId="urn:microsoft.com/office/officeart/2005/8/layout/cycle2"/>
    <dgm:cxn modelId="{79473243-CF9E-458C-B6A7-B5755698C25A}" type="presParOf" srcId="{4358E337-22EA-4CA8-A41F-359E35E39319}" destId="{D1FDF501-CEB4-4D5C-83EB-D23A7EA90738}" srcOrd="0" destOrd="0" presId="urn:microsoft.com/office/officeart/2005/8/layout/cycle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5 Students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5">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5"/>
      <dgm:spPr/>
      <dgm:t>
        <a:bodyPr/>
        <a:lstStyle/>
        <a:p>
          <a:endParaRPr lang="en-US"/>
        </a:p>
      </dgm:t>
    </dgm:pt>
    <dgm:pt modelId="{263B9885-9B63-4F2C-9133-16F164A5D51F}" type="pres">
      <dgm:prSet presAssocID="{436DA30F-C66F-466B-8DF1-C0BC4FB347FB}" presName="connectorText" presStyleLbl="sibTrans2D1" presStyleIdx="0" presStyleCnt="5"/>
      <dgm:spPr/>
      <dgm:t>
        <a:bodyPr/>
        <a:lstStyle/>
        <a:p>
          <a:endParaRPr lang="en-US"/>
        </a:p>
      </dgm:t>
    </dgm:pt>
    <dgm:pt modelId="{41525FCB-D628-48F5-87CF-96A9530D5740}" type="pres">
      <dgm:prSet presAssocID="{F430DD6A-9675-42CF-A98A-5240E5D358EC}" presName="node" presStyleLbl="node1" presStyleIdx="1" presStyleCnt="5">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5"/>
      <dgm:spPr/>
      <dgm:t>
        <a:bodyPr/>
        <a:lstStyle/>
        <a:p>
          <a:endParaRPr lang="en-US"/>
        </a:p>
      </dgm:t>
    </dgm:pt>
    <dgm:pt modelId="{DB40E919-8813-4B25-B999-6025A3D940B2}" type="pres">
      <dgm:prSet presAssocID="{200F9C81-727E-4D76-B16F-C5C54F31A409}" presName="connectorText" presStyleLbl="sibTrans2D1" presStyleIdx="1" presStyleCnt="5"/>
      <dgm:spPr/>
      <dgm:t>
        <a:bodyPr/>
        <a:lstStyle/>
        <a:p>
          <a:endParaRPr lang="en-US"/>
        </a:p>
      </dgm:t>
    </dgm:pt>
    <dgm:pt modelId="{3476AEE2-8A18-49AD-B55E-F6393792CA62}" type="pres">
      <dgm:prSet presAssocID="{711BBB40-33C4-4CBD-8FB8-375125F7FBE4}" presName="node" presStyleLbl="node1" presStyleIdx="2" presStyleCnt="5">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5"/>
      <dgm:spPr/>
      <dgm:t>
        <a:bodyPr/>
        <a:lstStyle/>
        <a:p>
          <a:endParaRPr lang="en-US"/>
        </a:p>
      </dgm:t>
    </dgm:pt>
    <dgm:pt modelId="{9E0D4462-3CA0-47AD-A368-A3C8139C9D39}" type="pres">
      <dgm:prSet presAssocID="{F94E8276-E426-4152-95C1-FD1A55F15E0B}" presName="connectorText" presStyleLbl="sibTrans2D1" presStyleIdx="2" presStyleCnt="5"/>
      <dgm:spPr/>
      <dgm:t>
        <a:bodyPr/>
        <a:lstStyle/>
        <a:p>
          <a:endParaRPr lang="en-US"/>
        </a:p>
      </dgm:t>
    </dgm:pt>
    <dgm:pt modelId="{06847C82-2639-4C8C-9CA8-0CB569E375F4}" type="pres">
      <dgm:prSet presAssocID="{D3CAFD79-738C-44FC-975F-120DAA58C362}" presName="node" presStyleLbl="node1" presStyleIdx="3" presStyleCnt="5">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5"/>
      <dgm:spPr/>
      <dgm:t>
        <a:bodyPr/>
        <a:lstStyle/>
        <a:p>
          <a:endParaRPr lang="en-US"/>
        </a:p>
      </dgm:t>
    </dgm:pt>
    <dgm:pt modelId="{EE0FA718-0688-4CD6-8216-2DA8982B87DE}" type="pres">
      <dgm:prSet presAssocID="{F630767B-7521-4CB2-8F74-109FD79F2C04}" presName="connectorText" presStyleLbl="sibTrans2D1" presStyleIdx="3" presStyleCnt="5"/>
      <dgm:spPr/>
      <dgm:t>
        <a:bodyPr/>
        <a:lstStyle/>
        <a:p>
          <a:endParaRPr lang="en-US"/>
        </a:p>
      </dgm:t>
    </dgm:pt>
    <dgm:pt modelId="{43C32D26-9D9B-4FBF-AE7F-0BB3389B1BCC}" type="pres">
      <dgm:prSet presAssocID="{8A9CE04C-EA0B-45A8-AD69-98C2D79B79EE}" presName="node" presStyleLbl="node1" presStyleIdx="4" presStyleCnt="5">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5"/>
      <dgm:spPr/>
      <dgm:t>
        <a:bodyPr/>
        <a:lstStyle/>
        <a:p>
          <a:endParaRPr lang="en-US"/>
        </a:p>
      </dgm:t>
    </dgm:pt>
    <dgm:pt modelId="{CA46CF72-311D-41E9-9C99-7AEA7FC253E3}" type="pres">
      <dgm:prSet presAssocID="{7BC3FCA4-B1C4-42FE-BB61-3FDDC13DFDCF}" presName="connectorText" presStyleLbl="sibTrans2D1" presStyleIdx="4" presStyleCnt="5"/>
      <dgm:spPr/>
      <dgm:t>
        <a:bodyPr/>
        <a:lstStyle/>
        <a:p>
          <a:endParaRPr lang="en-US"/>
        </a:p>
      </dgm:t>
    </dgm:pt>
  </dgm:ptLst>
  <dgm:cxnLst>
    <dgm:cxn modelId="{03468BFE-F2E9-44C9-9EC1-842B7E86DA3F}" srcId="{22829DFE-6958-4ECA-B90A-9E60A507E980}" destId="{D3CAFD79-738C-44FC-975F-120DAA58C362}" srcOrd="3" destOrd="0" parTransId="{3AE69CCF-1058-4FA6-9A65-E630B4197D97}" sibTransId="{F630767B-7521-4CB2-8F74-109FD79F2C04}"/>
    <dgm:cxn modelId="{10540611-57C7-4D01-8081-9501EC17B5E3}" type="presOf" srcId="{22829DFE-6958-4ECA-B90A-9E60A507E980}" destId="{15D92A2A-D0D5-4FE5-94E6-B014D5C958C1}" srcOrd="0" destOrd="0" presId="urn:microsoft.com/office/officeart/2005/8/layout/cycle2"/>
    <dgm:cxn modelId="{E01ECB79-D5AB-40DB-862A-8864EAEBC5D5}" type="presOf" srcId="{F94E8276-E426-4152-95C1-FD1A55F15E0B}" destId="{9E0D4462-3CA0-47AD-A368-A3C8139C9D39}" srcOrd="1" destOrd="0" presId="urn:microsoft.com/office/officeart/2005/8/layout/cycle2"/>
    <dgm:cxn modelId="{84F5E0B2-7325-49DD-8067-CE1318AC1E36}" type="presOf" srcId="{200F9C81-727E-4D76-B16F-C5C54F31A409}" destId="{DB40E919-8813-4B25-B999-6025A3D940B2}" srcOrd="1"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6041923E-9D9A-4DB7-AABB-3AE40632C968}" type="presOf" srcId="{F94E8276-E426-4152-95C1-FD1A55F15E0B}" destId="{8C940B0C-91D6-4D14-AD53-714F93F5D251}" srcOrd="0" destOrd="0" presId="urn:microsoft.com/office/officeart/2005/8/layout/cycle2"/>
    <dgm:cxn modelId="{9F8A7C88-91D6-4679-B62B-E57281AD3B6D}" type="presOf" srcId="{F630767B-7521-4CB2-8F74-109FD79F2C04}" destId="{EFDD008B-A149-4F32-B7FB-F4FB99CA4538}" srcOrd="0" destOrd="0" presId="urn:microsoft.com/office/officeart/2005/8/layout/cycle2"/>
    <dgm:cxn modelId="{605E1B7A-16CE-452C-A625-3DBD8317845A}" type="presOf" srcId="{7BC3FCA4-B1C4-42FE-BB61-3FDDC13DFDCF}" destId="{CA46CF72-311D-41E9-9C99-7AEA7FC253E3}" srcOrd="1"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6387F6BB-7A56-47D5-8D2F-4CEBAEBFFD5F}" type="presOf" srcId="{200F9C81-727E-4D76-B16F-C5C54F31A409}" destId="{10ACCD12-A190-4ED5-BB96-DA48075AA965}" srcOrd="0" destOrd="0" presId="urn:microsoft.com/office/officeart/2005/8/layout/cycle2"/>
    <dgm:cxn modelId="{9A4F9C43-1C88-486E-9362-E2655F84D38B}" type="presOf" srcId="{711BBB40-33C4-4CBD-8FB8-375125F7FBE4}" destId="{3476AEE2-8A18-49AD-B55E-F6393792CA62}" srcOrd="0" destOrd="0" presId="urn:microsoft.com/office/officeart/2005/8/layout/cycle2"/>
    <dgm:cxn modelId="{52A36229-DD6F-4A6E-9593-78CB7F8D11A0}" type="presOf" srcId="{D3CAFD79-738C-44FC-975F-120DAA58C362}" destId="{06847C82-2639-4C8C-9CA8-0CB569E375F4}"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4DB747F3-7AA9-4120-9146-F9B9FFB3DB7B}" type="presOf" srcId="{C5ED74D5-AC59-46D0-B938-DF4E5A11393A}" destId="{93FF9232-D5BA-4C93-9F0A-657EB5C0D11D}" srcOrd="0" destOrd="0" presId="urn:microsoft.com/office/officeart/2005/8/layout/cycle2"/>
    <dgm:cxn modelId="{54151B57-877B-499D-9FEB-6065BF9D652E}" type="presOf" srcId="{7BC3FCA4-B1C4-42FE-BB61-3FDDC13DFDCF}" destId="{C5BC5192-2D33-43A2-AF2A-F9E7D1007CD0}" srcOrd="0" destOrd="0" presId="urn:microsoft.com/office/officeart/2005/8/layout/cycle2"/>
    <dgm:cxn modelId="{90108F43-4681-4519-AB57-F2B86D7002D4}" type="presOf" srcId="{F430DD6A-9675-42CF-A98A-5240E5D358EC}" destId="{41525FCB-D628-48F5-87CF-96A9530D5740}" srcOrd="0" destOrd="0" presId="urn:microsoft.com/office/officeart/2005/8/layout/cycle2"/>
    <dgm:cxn modelId="{564165F7-824C-408F-9B3E-EAEEB0E6425D}" srcId="{22829DFE-6958-4ECA-B90A-9E60A507E980}" destId="{C5ED74D5-AC59-46D0-B938-DF4E5A11393A}" srcOrd="0" destOrd="0" parTransId="{5BD84584-F1B6-4EF7-B0CF-CF31CDE2E8F2}" sibTransId="{436DA30F-C66F-466B-8DF1-C0BC4FB347FB}"/>
    <dgm:cxn modelId="{2C8730BD-A7DE-4D59-B482-8F9A3B58D023}" type="presOf" srcId="{8A9CE04C-EA0B-45A8-AD69-98C2D79B79EE}" destId="{43C32D26-9D9B-4FBF-AE7F-0BB3389B1BCC}" srcOrd="0" destOrd="0" presId="urn:microsoft.com/office/officeart/2005/8/layout/cycle2"/>
    <dgm:cxn modelId="{8C4C0E0F-3A2C-44B0-811C-BEDBC7892D63}" type="presOf" srcId="{F630767B-7521-4CB2-8F74-109FD79F2C04}" destId="{EE0FA718-0688-4CD6-8216-2DA8982B87DE}" srcOrd="1" destOrd="0" presId="urn:microsoft.com/office/officeart/2005/8/layout/cycle2"/>
    <dgm:cxn modelId="{D175C54D-FCEF-4930-A3BB-C5113D412AAA}" type="presOf" srcId="{436DA30F-C66F-466B-8DF1-C0BC4FB347FB}" destId="{263B9885-9B63-4F2C-9133-16F164A5D51F}" srcOrd="1" destOrd="0" presId="urn:microsoft.com/office/officeart/2005/8/layout/cycle2"/>
    <dgm:cxn modelId="{4B6E8F90-A6D9-4B3F-8C8A-924C46344444}" type="presOf" srcId="{436DA30F-C66F-466B-8DF1-C0BC4FB347FB}" destId="{597C8161-47CD-4DCC-8AFD-E256EEE27EF1}" srcOrd="0" destOrd="0" presId="urn:microsoft.com/office/officeart/2005/8/layout/cycle2"/>
    <dgm:cxn modelId="{006D4C3B-9005-45BE-88D8-CD79A8B4BA66}" type="presParOf" srcId="{15D92A2A-D0D5-4FE5-94E6-B014D5C958C1}" destId="{93FF9232-D5BA-4C93-9F0A-657EB5C0D11D}" srcOrd="0" destOrd="0" presId="urn:microsoft.com/office/officeart/2005/8/layout/cycle2"/>
    <dgm:cxn modelId="{44A1E0F7-83BC-4631-BB27-497813F7105E}" type="presParOf" srcId="{15D92A2A-D0D5-4FE5-94E6-B014D5C958C1}" destId="{597C8161-47CD-4DCC-8AFD-E256EEE27EF1}" srcOrd="1" destOrd="0" presId="urn:microsoft.com/office/officeart/2005/8/layout/cycle2"/>
    <dgm:cxn modelId="{83CA7F87-905A-4A24-BB9F-839128FE1792}" type="presParOf" srcId="{597C8161-47CD-4DCC-8AFD-E256EEE27EF1}" destId="{263B9885-9B63-4F2C-9133-16F164A5D51F}" srcOrd="0" destOrd="0" presId="urn:microsoft.com/office/officeart/2005/8/layout/cycle2"/>
    <dgm:cxn modelId="{28C7B7CB-B9E5-4F89-8220-D6AF41C15A16}" type="presParOf" srcId="{15D92A2A-D0D5-4FE5-94E6-B014D5C958C1}" destId="{41525FCB-D628-48F5-87CF-96A9530D5740}" srcOrd="2" destOrd="0" presId="urn:microsoft.com/office/officeart/2005/8/layout/cycle2"/>
    <dgm:cxn modelId="{3AB7DE45-A6CA-4377-A264-77161B85EA91}" type="presParOf" srcId="{15D92A2A-D0D5-4FE5-94E6-B014D5C958C1}" destId="{10ACCD12-A190-4ED5-BB96-DA48075AA965}" srcOrd="3" destOrd="0" presId="urn:microsoft.com/office/officeart/2005/8/layout/cycle2"/>
    <dgm:cxn modelId="{9324CFB6-69D3-482D-903E-C8AEE552C6A6}" type="presParOf" srcId="{10ACCD12-A190-4ED5-BB96-DA48075AA965}" destId="{DB40E919-8813-4B25-B999-6025A3D940B2}" srcOrd="0" destOrd="0" presId="urn:microsoft.com/office/officeart/2005/8/layout/cycle2"/>
    <dgm:cxn modelId="{1E2944B4-5EC9-469B-BB60-C83B395A116F}" type="presParOf" srcId="{15D92A2A-D0D5-4FE5-94E6-B014D5C958C1}" destId="{3476AEE2-8A18-49AD-B55E-F6393792CA62}" srcOrd="4" destOrd="0" presId="urn:microsoft.com/office/officeart/2005/8/layout/cycle2"/>
    <dgm:cxn modelId="{DEB5A1FE-00C7-446B-AC10-1C3FFDFE8845}" type="presParOf" srcId="{15D92A2A-D0D5-4FE5-94E6-B014D5C958C1}" destId="{8C940B0C-91D6-4D14-AD53-714F93F5D251}" srcOrd="5" destOrd="0" presId="urn:microsoft.com/office/officeart/2005/8/layout/cycle2"/>
    <dgm:cxn modelId="{F78DADB3-3D41-4695-8CD4-80E34DDA7B9E}" type="presParOf" srcId="{8C940B0C-91D6-4D14-AD53-714F93F5D251}" destId="{9E0D4462-3CA0-47AD-A368-A3C8139C9D39}" srcOrd="0" destOrd="0" presId="urn:microsoft.com/office/officeart/2005/8/layout/cycle2"/>
    <dgm:cxn modelId="{28DEA78A-0B87-4FB3-8BEB-3983AE92D094}" type="presParOf" srcId="{15D92A2A-D0D5-4FE5-94E6-B014D5C958C1}" destId="{06847C82-2639-4C8C-9CA8-0CB569E375F4}" srcOrd="6" destOrd="0" presId="urn:microsoft.com/office/officeart/2005/8/layout/cycle2"/>
    <dgm:cxn modelId="{B6EAFEAC-DB7F-40D3-8BAB-3A330C7E64DE}" type="presParOf" srcId="{15D92A2A-D0D5-4FE5-94E6-B014D5C958C1}" destId="{EFDD008B-A149-4F32-B7FB-F4FB99CA4538}" srcOrd="7" destOrd="0" presId="urn:microsoft.com/office/officeart/2005/8/layout/cycle2"/>
    <dgm:cxn modelId="{8EEAD010-648E-4F29-8283-A83C76709598}" type="presParOf" srcId="{EFDD008B-A149-4F32-B7FB-F4FB99CA4538}" destId="{EE0FA718-0688-4CD6-8216-2DA8982B87DE}" srcOrd="0" destOrd="0" presId="urn:microsoft.com/office/officeart/2005/8/layout/cycle2"/>
    <dgm:cxn modelId="{DBF95C91-7C63-4DAF-85E2-2C029959EC2D}" type="presParOf" srcId="{15D92A2A-D0D5-4FE5-94E6-B014D5C958C1}" destId="{43C32D26-9D9B-4FBF-AE7F-0BB3389B1BCC}" srcOrd="8" destOrd="0" presId="urn:microsoft.com/office/officeart/2005/8/layout/cycle2"/>
    <dgm:cxn modelId="{A0FC90BF-627E-483A-9FF4-DC08F4DBC370}" type="presParOf" srcId="{15D92A2A-D0D5-4FE5-94E6-B014D5C958C1}" destId="{C5BC5192-2D33-43A2-AF2A-F9E7D1007CD0}" srcOrd="9" destOrd="0" presId="urn:microsoft.com/office/officeart/2005/8/layout/cycle2"/>
    <dgm:cxn modelId="{7B5FBB60-2EAB-4E7A-82D2-5082288358AC}" type="presParOf" srcId="{C5BC5192-2D33-43A2-AF2A-F9E7D1007CD0}" destId="{CA46CF72-311D-41E9-9C99-7AEA7FC253E3}"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Guardians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D693748D-A375-436C-BFAC-71996C618B9A}">
      <dgm:prSet phldrT="[Text]"/>
      <dgm:spPr/>
      <dgm:t>
        <a:bodyPr/>
        <a:lstStyle/>
        <a:p>
          <a:r>
            <a:rPr lang="en-US" dirty="0" smtClean="0"/>
            <a:t>5</a:t>
          </a:r>
          <a:endParaRPr lang="en-US" dirty="0"/>
        </a:p>
      </dgm:t>
    </dgm:pt>
    <dgm:pt modelId="{BB53E8D4-3ACD-4967-AEDC-41ABD190CABC}" type="parTrans" cxnId="{DA16939E-BB57-4BEF-B4D2-9C2B1D20E10F}">
      <dgm:prSet/>
      <dgm:spPr/>
      <dgm:t>
        <a:bodyPr/>
        <a:lstStyle/>
        <a:p>
          <a:endParaRPr lang="en-US"/>
        </a:p>
      </dgm:t>
    </dgm:pt>
    <dgm:pt modelId="{F5F9DC02-E528-4889-BA43-60DF80E2D4B3}" type="sibTrans" cxnId="{DA16939E-BB57-4BEF-B4D2-9C2B1D20E10F}">
      <dgm:prSet/>
      <dgm:spPr/>
      <dgm:t>
        <a:bodyPr/>
        <a:lstStyle/>
        <a:p>
          <a:endParaRPr lang="en-US"/>
        </a:p>
      </dgm:t>
    </dgm:pt>
    <dgm:pt modelId="{EE7BEA0B-5D29-4477-8185-07398661EAF9}">
      <dgm:prSet phldrT="[Text]"/>
      <dgm:spPr/>
      <dgm:t>
        <a:bodyPr/>
        <a:lstStyle/>
        <a:p>
          <a:r>
            <a:rPr lang="en-US" dirty="0" smtClean="0"/>
            <a:t>6</a:t>
          </a:r>
          <a:endParaRPr lang="en-US" dirty="0"/>
        </a:p>
      </dgm:t>
    </dgm:pt>
    <dgm:pt modelId="{B23AB367-78D6-4152-AE22-D1D313474DE3}" type="parTrans" cxnId="{7F97C579-01C0-4407-803E-F4D14617BA37}">
      <dgm:prSet/>
      <dgm:spPr/>
      <dgm:t>
        <a:bodyPr/>
        <a:lstStyle/>
        <a:p>
          <a:endParaRPr lang="en-US"/>
        </a:p>
      </dgm:t>
    </dgm:pt>
    <dgm:pt modelId="{A3127B70-59C8-4203-BC42-3FD649D5DC70}" type="sibTrans" cxnId="{7F97C579-01C0-4407-803E-F4D14617BA37}">
      <dgm:prSet/>
      <dgm:spPr/>
      <dgm:t>
        <a:bodyPr/>
        <a:lstStyle/>
        <a:p>
          <a:endParaRPr lang="en-US"/>
        </a:p>
      </dgm:t>
    </dgm:pt>
    <dgm:pt modelId="{FBE95E9D-2067-4254-99D8-AE38538E4C5D}">
      <dgm:prSet phldrT="[Text]"/>
      <dgm:spPr/>
      <dgm:t>
        <a:bodyPr/>
        <a:lstStyle/>
        <a:p>
          <a:r>
            <a:rPr lang="en-US" dirty="0" smtClean="0"/>
            <a:t>7</a:t>
          </a:r>
          <a:endParaRPr lang="en-US" dirty="0"/>
        </a:p>
      </dgm:t>
    </dgm:pt>
    <dgm:pt modelId="{E089DC36-3009-4CEA-A167-FEC275352831}" type="parTrans" cxnId="{D7A33760-4B13-4B4F-B25F-F04329D26AEF}">
      <dgm:prSet/>
      <dgm:spPr/>
      <dgm:t>
        <a:bodyPr/>
        <a:lstStyle/>
        <a:p>
          <a:endParaRPr lang="en-US"/>
        </a:p>
      </dgm:t>
    </dgm:pt>
    <dgm:pt modelId="{91C15198-DEE6-4AB5-98F5-F5E9A777304F}" type="sibTrans" cxnId="{D7A33760-4B13-4B4F-B25F-F04329D26AEF}">
      <dgm:prSet/>
      <dgm:spPr/>
      <dgm:t>
        <a:bodyPr/>
        <a:lstStyle/>
        <a:p>
          <a:endParaRPr lang="en-US"/>
        </a:p>
      </dgm:t>
    </dgm:pt>
    <dgm:pt modelId="{0A6D3C32-E9A9-47AE-9D43-47ECD55610EE}">
      <dgm:prSet phldrT="[Text]"/>
      <dgm:spPr/>
      <dgm:t>
        <a:bodyPr/>
        <a:lstStyle/>
        <a:p>
          <a:r>
            <a:rPr lang="en-US" dirty="0" smtClean="0"/>
            <a:t>8</a:t>
          </a:r>
          <a:endParaRPr lang="en-US" dirty="0"/>
        </a:p>
      </dgm:t>
    </dgm:pt>
    <dgm:pt modelId="{564F9532-C940-47F9-B022-57B028780D20}" type="parTrans" cxnId="{12302513-8DC5-4FA0-BEEF-506E32E1C59B}">
      <dgm:prSet/>
      <dgm:spPr/>
      <dgm:t>
        <a:bodyPr/>
        <a:lstStyle/>
        <a:p>
          <a:endParaRPr lang="en-US"/>
        </a:p>
      </dgm:t>
    </dgm:pt>
    <dgm:pt modelId="{A394AC73-23C4-4902-8A64-3CD86C1EF8C8}" type="sibTrans" cxnId="{12302513-8DC5-4FA0-BEEF-506E32E1C59B}">
      <dgm:prSet/>
      <dgm:spPr/>
      <dgm:t>
        <a:bodyPr/>
        <a:lstStyle/>
        <a:p>
          <a:endParaRPr lang="en-US"/>
        </a:p>
      </dgm:t>
    </dgm:pt>
    <dgm:pt modelId="{06E9589D-BDB2-4475-87F8-372DFA5D8B73}">
      <dgm:prSet phldrT="[Text]"/>
      <dgm:spPr/>
      <dgm:t>
        <a:bodyPr/>
        <a:lstStyle/>
        <a:p>
          <a:r>
            <a:rPr lang="en-US" dirty="0" smtClean="0"/>
            <a:t>9</a:t>
          </a:r>
          <a:endParaRPr lang="en-US" dirty="0"/>
        </a:p>
      </dgm:t>
    </dgm:pt>
    <dgm:pt modelId="{0CA40575-919D-4A03-8F8C-D760B40C1463}" type="parTrans" cxnId="{A0E40F75-3247-43B0-8A18-4C7118D9E504}">
      <dgm:prSet/>
      <dgm:spPr/>
      <dgm:t>
        <a:bodyPr/>
        <a:lstStyle/>
        <a:p>
          <a:endParaRPr lang="en-US"/>
        </a:p>
      </dgm:t>
    </dgm:pt>
    <dgm:pt modelId="{0135926F-40C3-4BC8-9E86-39CC76575FF0}" type="sibTrans" cxnId="{A0E40F75-3247-43B0-8A18-4C7118D9E504}">
      <dgm:prSet/>
      <dgm:spPr/>
      <dgm:t>
        <a:bodyPr/>
        <a:lstStyle/>
        <a:p>
          <a:endParaRPr lang="en-US"/>
        </a:p>
      </dgm:t>
    </dgm:pt>
    <dgm:pt modelId="{633412C2-071A-419A-B17D-B4D2031106E7}">
      <dgm:prSet phldrT="[Text]"/>
      <dgm:spPr/>
      <dgm:t>
        <a:bodyPr/>
        <a:lstStyle/>
        <a:p>
          <a:r>
            <a:rPr lang="en-US" dirty="0" smtClean="0"/>
            <a:t>10</a:t>
          </a:r>
          <a:endParaRPr lang="en-US" dirty="0"/>
        </a:p>
      </dgm:t>
    </dgm:pt>
    <dgm:pt modelId="{2658B794-A251-4143-B02C-AA18F7988A3F}" type="parTrans" cxnId="{B70DB3D5-C6C0-42BB-890E-210D287057FC}">
      <dgm:prSet/>
      <dgm:spPr/>
      <dgm:t>
        <a:bodyPr/>
        <a:lstStyle/>
        <a:p>
          <a:endParaRPr lang="en-US"/>
        </a:p>
      </dgm:t>
    </dgm:pt>
    <dgm:pt modelId="{10F895D5-C797-476E-8976-4C7D5B69DF07}" type="sibTrans" cxnId="{B70DB3D5-C6C0-42BB-890E-210D287057FC}">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11">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11"/>
      <dgm:spPr/>
      <dgm:t>
        <a:bodyPr/>
        <a:lstStyle/>
        <a:p>
          <a:endParaRPr lang="en-US"/>
        </a:p>
      </dgm:t>
    </dgm:pt>
    <dgm:pt modelId="{263B9885-9B63-4F2C-9133-16F164A5D51F}" type="pres">
      <dgm:prSet presAssocID="{436DA30F-C66F-466B-8DF1-C0BC4FB347FB}" presName="connectorText" presStyleLbl="sibTrans2D1" presStyleIdx="0" presStyleCnt="11"/>
      <dgm:spPr/>
      <dgm:t>
        <a:bodyPr/>
        <a:lstStyle/>
        <a:p>
          <a:endParaRPr lang="en-US"/>
        </a:p>
      </dgm:t>
    </dgm:pt>
    <dgm:pt modelId="{41525FCB-D628-48F5-87CF-96A9530D5740}" type="pres">
      <dgm:prSet presAssocID="{F430DD6A-9675-42CF-A98A-5240E5D358EC}" presName="node" presStyleLbl="node1" presStyleIdx="1" presStyleCnt="11">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11"/>
      <dgm:spPr/>
      <dgm:t>
        <a:bodyPr/>
        <a:lstStyle/>
        <a:p>
          <a:endParaRPr lang="en-US"/>
        </a:p>
      </dgm:t>
    </dgm:pt>
    <dgm:pt modelId="{DB40E919-8813-4B25-B999-6025A3D940B2}" type="pres">
      <dgm:prSet presAssocID="{200F9C81-727E-4D76-B16F-C5C54F31A409}" presName="connectorText" presStyleLbl="sibTrans2D1" presStyleIdx="1" presStyleCnt="11"/>
      <dgm:spPr/>
      <dgm:t>
        <a:bodyPr/>
        <a:lstStyle/>
        <a:p>
          <a:endParaRPr lang="en-US"/>
        </a:p>
      </dgm:t>
    </dgm:pt>
    <dgm:pt modelId="{3476AEE2-8A18-49AD-B55E-F6393792CA62}" type="pres">
      <dgm:prSet presAssocID="{711BBB40-33C4-4CBD-8FB8-375125F7FBE4}" presName="node" presStyleLbl="node1" presStyleIdx="2" presStyleCnt="11">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11"/>
      <dgm:spPr/>
      <dgm:t>
        <a:bodyPr/>
        <a:lstStyle/>
        <a:p>
          <a:endParaRPr lang="en-US"/>
        </a:p>
      </dgm:t>
    </dgm:pt>
    <dgm:pt modelId="{9E0D4462-3CA0-47AD-A368-A3C8139C9D39}" type="pres">
      <dgm:prSet presAssocID="{F94E8276-E426-4152-95C1-FD1A55F15E0B}" presName="connectorText" presStyleLbl="sibTrans2D1" presStyleIdx="2" presStyleCnt="11"/>
      <dgm:spPr/>
      <dgm:t>
        <a:bodyPr/>
        <a:lstStyle/>
        <a:p>
          <a:endParaRPr lang="en-US"/>
        </a:p>
      </dgm:t>
    </dgm:pt>
    <dgm:pt modelId="{06847C82-2639-4C8C-9CA8-0CB569E375F4}" type="pres">
      <dgm:prSet presAssocID="{D3CAFD79-738C-44FC-975F-120DAA58C362}" presName="node" presStyleLbl="node1" presStyleIdx="3" presStyleCnt="11">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11"/>
      <dgm:spPr/>
      <dgm:t>
        <a:bodyPr/>
        <a:lstStyle/>
        <a:p>
          <a:endParaRPr lang="en-US"/>
        </a:p>
      </dgm:t>
    </dgm:pt>
    <dgm:pt modelId="{EE0FA718-0688-4CD6-8216-2DA8982B87DE}" type="pres">
      <dgm:prSet presAssocID="{F630767B-7521-4CB2-8F74-109FD79F2C04}" presName="connectorText" presStyleLbl="sibTrans2D1" presStyleIdx="3" presStyleCnt="11"/>
      <dgm:spPr/>
      <dgm:t>
        <a:bodyPr/>
        <a:lstStyle/>
        <a:p>
          <a:endParaRPr lang="en-US"/>
        </a:p>
      </dgm:t>
    </dgm:pt>
    <dgm:pt modelId="{43C32D26-9D9B-4FBF-AE7F-0BB3389B1BCC}" type="pres">
      <dgm:prSet presAssocID="{8A9CE04C-EA0B-45A8-AD69-98C2D79B79EE}" presName="node" presStyleLbl="node1" presStyleIdx="4" presStyleCnt="11">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11"/>
      <dgm:spPr/>
      <dgm:t>
        <a:bodyPr/>
        <a:lstStyle/>
        <a:p>
          <a:endParaRPr lang="en-US"/>
        </a:p>
      </dgm:t>
    </dgm:pt>
    <dgm:pt modelId="{CA46CF72-311D-41E9-9C99-7AEA7FC253E3}" type="pres">
      <dgm:prSet presAssocID="{7BC3FCA4-B1C4-42FE-BB61-3FDDC13DFDCF}" presName="connectorText" presStyleLbl="sibTrans2D1" presStyleIdx="4" presStyleCnt="11"/>
      <dgm:spPr/>
      <dgm:t>
        <a:bodyPr/>
        <a:lstStyle/>
        <a:p>
          <a:endParaRPr lang="en-US"/>
        </a:p>
      </dgm:t>
    </dgm:pt>
    <dgm:pt modelId="{6EA3943E-2270-4475-A1C1-25BCBF69988E}" type="pres">
      <dgm:prSet presAssocID="{D693748D-A375-436C-BFAC-71996C618B9A}" presName="node" presStyleLbl="node1" presStyleIdx="5" presStyleCnt="11">
        <dgm:presLayoutVars>
          <dgm:bulletEnabled val="1"/>
        </dgm:presLayoutVars>
      </dgm:prSet>
      <dgm:spPr/>
      <dgm:t>
        <a:bodyPr/>
        <a:lstStyle/>
        <a:p>
          <a:endParaRPr lang="en-US"/>
        </a:p>
      </dgm:t>
    </dgm:pt>
    <dgm:pt modelId="{39AEBA50-B437-4787-AFE2-C54D72B008BF}" type="pres">
      <dgm:prSet presAssocID="{F5F9DC02-E528-4889-BA43-60DF80E2D4B3}" presName="sibTrans" presStyleLbl="sibTrans2D1" presStyleIdx="5" presStyleCnt="11"/>
      <dgm:spPr/>
      <dgm:t>
        <a:bodyPr/>
        <a:lstStyle/>
        <a:p>
          <a:endParaRPr lang="en-US"/>
        </a:p>
      </dgm:t>
    </dgm:pt>
    <dgm:pt modelId="{B4FF918E-0573-410C-8446-DBBF262AFC4C}" type="pres">
      <dgm:prSet presAssocID="{F5F9DC02-E528-4889-BA43-60DF80E2D4B3}" presName="connectorText" presStyleLbl="sibTrans2D1" presStyleIdx="5" presStyleCnt="11"/>
      <dgm:spPr/>
      <dgm:t>
        <a:bodyPr/>
        <a:lstStyle/>
        <a:p>
          <a:endParaRPr lang="en-US"/>
        </a:p>
      </dgm:t>
    </dgm:pt>
    <dgm:pt modelId="{1E05B016-E2BE-48DF-B82D-DB666F413898}" type="pres">
      <dgm:prSet presAssocID="{EE7BEA0B-5D29-4477-8185-07398661EAF9}" presName="node" presStyleLbl="node1" presStyleIdx="6" presStyleCnt="11">
        <dgm:presLayoutVars>
          <dgm:bulletEnabled val="1"/>
        </dgm:presLayoutVars>
      </dgm:prSet>
      <dgm:spPr/>
      <dgm:t>
        <a:bodyPr/>
        <a:lstStyle/>
        <a:p>
          <a:endParaRPr lang="en-US"/>
        </a:p>
      </dgm:t>
    </dgm:pt>
    <dgm:pt modelId="{C356D1EE-6DF7-4EAE-8A72-F3340043EA27}" type="pres">
      <dgm:prSet presAssocID="{A3127B70-59C8-4203-BC42-3FD649D5DC70}" presName="sibTrans" presStyleLbl="sibTrans2D1" presStyleIdx="6" presStyleCnt="11"/>
      <dgm:spPr/>
      <dgm:t>
        <a:bodyPr/>
        <a:lstStyle/>
        <a:p>
          <a:endParaRPr lang="en-US"/>
        </a:p>
      </dgm:t>
    </dgm:pt>
    <dgm:pt modelId="{490D464C-A046-4040-8368-87AD38E81F51}" type="pres">
      <dgm:prSet presAssocID="{A3127B70-59C8-4203-BC42-3FD649D5DC70}" presName="connectorText" presStyleLbl="sibTrans2D1" presStyleIdx="6" presStyleCnt="11"/>
      <dgm:spPr/>
      <dgm:t>
        <a:bodyPr/>
        <a:lstStyle/>
        <a:p>
          <a:endParaRPr lang="en-US"/>
        </a:p>
      </dgm:t>
    </dgm:pt>
    <dgm:pt modelId="{A75DF497-4256-46B3-82A7-B0673076B59F}" type="pres">
      <dgm:prSet presAssocID="{FBE95E9D-2067-4254-99D8-AE38538E4C5D}" presName="node" presStyleLbl="node1" presStyleIdx="7" presStyleCnt="11">
        <dgm:presLayoutVars>
          <dgm:bulletEnabled val="1"/>
        </dgm:presLayoutVars>
      </dgm:prSet>
      <dgm:spPr/>
      <dgm:t>
        <a:bodyPr/>
        <a:lstStyle/>
        <a:p>
          <a:endParaRPr lang="en-US"/>
        </a:p>
      </dgm:t>
    </dgm:pt>
    <dgm:pt modelId="{4C980BF9-AEBD-4B98-9A44-6FDDB6463D35}" type="pres">
      <dgm:prSet presAssocID="{91C15198-DEE6-4AB5-98F5-F5E9A777304F}" presName="sibTrans" presStyleLbl="sibTrans2D1" presStyleIdx="7" presStyleCnt="11"/>
      <dgm:spPr/>
      <dgm:t>
        <a:bodyPr/>
        <a:lstStyle/>
        <a:p>
          <a:endParaRPr lang="en-US"/>
        </a:p>
      </dgm:t>
    </dgm:pt>
    <dgm:pt modelId="{A75B67DC-3105-4862-A114-EF1753C68222}" type="pres">
      <dgm:prSet presAssocID="{91C15198-DEE6-4AB5-98F5-F5E9A777304F}" presName="connectorText" presStyleLbl="sibTrans2D1" presStyleIdx="7" presStyleCnt="11"/>
      <dgm:spPr/>
      <dgm:t>
        <a:bodyPr/>
        <a:lstStyle/>
        <a:p>
          <a:endParaRPr lang="en-US"/>
        </a:p>
      </dgm:t>
    </dgm:pt>
    <dgm:pt modelId="{B98F58EE-2669-41A8-9117-E5ECC9538149}" type="pres">
      <dgm:prSet presAssocID="{0A6D3C32-E9A9-47AE-9D43-47ECD55610EE}" presName="node" presStyleLbl="node1" presStyleIdx="8" presStyleCnt="11">
        <dgm:presLayoutVars>
          <dgm:bulletEnabled val="1"/>
        </dgm:presLayoutVars>
      </dgm:prSet>
      <dgm:spPr/>
      <dgm:t>
        <a:bodyPr/>
        <a:lstStyle/>
        <a:p>
          <a:endParaRPr lang="en-US"/>
        </a:p>
      </dgm:t>
    </dgm:pt>
    <dgm:pt modelId="{E2FF7E28-FF44-4335-81F9-51DE4E4CCC63}" type="pres">
      <dgm:prSet presAssocID="{A394AC73-23C4-4902-8A64-3CD86C1EF8C8}" presName="sibTrans" presStyleLbl="sibTrans2D1" presStyleIdx="8" presStyleCnt="11"/>
      <dgm:spPr/>
      <dgm:t>
        <a:bodyPr/>
        <a:lstStyle/>
        <a:p>
          <a:endParaRPr lang="en-US"/>
        </a:p>
      </dgm:t>
    </dgm:pt>
    <dgm:pt modelId="{38833E59-1B0A-427C-8152-4993E801536B}" type="pres">
      <dgm:prSet presAssocID="{A394AC73-23C4-4902-8A64-3CD86C1EF8C8}" presName="connectorText" presStyleLbl="sibTrans2D1" presStyleIdx="8" presStyleCnt="11"/>
      <dgm:spPr/>
      <dgm:t>
        <a:bodyPr/>
        <a:lstStyle/>
        <a:p>
          <a:endParaRPr lang="en-US"/>
        </a:p>
      </dgm:t>
    </dgm:pt>
    <dgm:pt modelId="{36C8D4AF-6670-463D-8A61-CB0509EFE3E3}" type="pres">
      <dgm:prSet presAssocID="{06E9589D-BDB2-4475-87F8-372DFA5D8B73}" presName="node" presStyleLbl="node1" presStyleIdx="9" presStyleCnt="11">
        <dgm:presLayoutVars>
          <dgm:bulletEnabled val="1"/>
        </dgm:presLayoutVars>
      </dgm:prSet>
      <dgm:spPr/>
      <dgm:t>
        <a:bodyPr/>
        <a:lstStyle/>
        <a:p>
          <a:endParaRPr lang="en-US"/>
        </a:p>
      </dgm:t>
    </dgm:pt>
    <dgm:pt modelId="{9E92729A-8298-49E5-B01F-53371E1EE856}" type="pres">
      <dgm:prSet presAssocID="{0135926F-40C3-4BC8-9E86-39CC76575FF0}" presName="sibTrans" presStyleLbl="sibTrans2D1" presStyleIdx="9" presStyleCnt="11"/>
      <dgm:spPr/>
      <dgm:t>
        <a:bodyPr/>
        <a:lstStyle/>
        <a:p>
          <a:endParaRPr lang="en-US"/>
        </a:p>
      </dgm:t>
    </dgm:pt>
    <dgm:pt modelId="{C8760421-934A-4218-9F29-F0201C495E5C}" type="pres">
      <dgm:prSet presAssocID="{0135926F-40C3-4BC8-9E86-39CC76575FF0}" presName="connectorText" presStyleLbl="sibTrans2D1" presStyleIdx="9" presStyleCnt="11"/>
      <dgm:spPr/>
      <dgm:t>
        <a:bodyPr/>
        <a:lstStyle/>
        <a:p>
          <a:endParaRPr lang="en-US"/>
        </a:p>
      </dgm:t>
    </dgm:pt>
    <dgm:pt modelId="{F7CED3E1-02F3-4075-96CD-AAB380599D21}" type="pres">
      <dgm:prSet presAssocID="{633412C2-071A-419A-B17D-B4D2031106E7}" presName="node" presStyleLbl="node1" presStyleIdx="10" presStyleCnt="11">
        <dgm:presLayoutVars>
          <dgm:bulletEnabled val="1"/>
        </dgm:presLayoutVars>
      </dgm:prSet>
      <dgm:spPr/>
      <dgm:t>
        <a:bodyPr/>
        <a:lstStyle/>
        <a:p>
          <a:endParaRPr lang="en-US"/>
        </a:p>
      </dgm:t>
    </dgm:pt>
    <dgm:pt modelId="{4358E337-22EA-4CA8-A41F-359E35E39319}" type="pres">
      <dgm:prSet presAssocID="{10F895D5-C797-476E-8976-4C7D5B69DF07}" presName="sibTrans" presStyleLbl="sibTrans2D1" presStyleIdx="10" presStyleCnt="11"/>
      <dgm:spPr/>
      <dgm:t>
        <a:bodyPr/>
        <a:lstStyle/>
        <a:p>
          <a:endParaRPr lang="en-US"/>
        </a:p>
      </dgm:t>
    </dgm:pt>
    <dgm:pt modelId="{D1FDF501-CEB4-4D5C-83EB-D23A7EA90738}" type="pres">
      <dgm:prSet presAssocID="{10F895D5-C797-476E-8976-4C7D5B69DF07}" presName="connectorText" presStyleLbl="sibTrans2D1" presStyleIdx="10" presStyleCnt="11"/>
      <dgm:spPr/>
      <dgm:t>
        <a:bodyPr/>
        <a:lstStyle/>
        <a:p>
          <a:endParaRPr lang="en-US"/>
        </a:p>
      </dgm:t>
    </dgm:pt>
  </dgm:ptLst>
  <dgm:cxnLst>
    <dgm:cxn modelId="{AE31CDE3-1451-466E-A9C3-64601BFBBB21}" type="presOf" srcId="{436DA30F-C66F-466B-8DF1-C0BC4FB347FB}" destId="{597C8161-47CD-4DCC-8AFD-E256EEE27EF1}" srcOrd="0" destOrd="0" presId="urn:microsoft.com/office/officeart/2005/8/layout/cycle2"/>
    <dgm:cxn modelId="{D50B7D40-FD09-47EE-8201-92671B897432}" type="presOf" srcId="{8A9CE04C-EA0B-45A8-AD69-98C2D79B79EE}" destId="{43C32D26-9D9B-4FBF-AE7F-0BB3389B1BCC}" srcOrd="0" destOrd="0" presId="urn:microsoft.com/office/officeart/2005/8/layout/cycle2"/>
    <dgm:cxn modelId="{E2E03904-53F8-4D89-8A3F-5B68DD01A702}" type="presOf" srcId="{436DA30F-C66F-466B-8DF1-C0BC4FB347FB}" destId="{263B9885-9B63-4F2C-9133-16F164A5D51F}" srcOrd="1" destOrd="0" presId="urn:microsoft.com/office/officeart/2005/8/layout/cycle2"/>
    <dgm:cxn modelId="{7F97C579-01C0-4407-803E-F4D14617BA37}" srcId="{22829DFE-6958-4ECA-B90A-9E60A507E980}" destId="{EE7BEA0B-5D29-4477-8185-07398661EAF9}" srcOrd="6" destOrd="0" parTransId="{B23AB367-78D6-4152-AE22-D1D313474DE3}" sibTransId="{A3127B70-59C8-4203-BC42-3FD649D5DC70}"/>
    <dgm:cxn modelId="{12302513-8DC5-4FA0-BEEF-506E32E1C59B}" srcId="{22829DFE-6958-4ECA-B90A-9E60A507E980}" destId="{0A6D3C32-E9A9-47AE-9D43-47ECD55610EE}" srcOrd="8" destOrd="0" parTransId="{564F9532-C940-47F9-B022-57B028780D20}" sibTransId="{A394AC73-23C4-4902-8A64-3CD86C1EF8C8}"/>
    <dgm:cxn modelId="{561F7E94-1CD6-42CA-B9D7-974BB073FDBB}" type="presOf" srcId="{F5F9DC02-E528-4889-BA43-60DF80E2D4B3}" destId="{B4FF918E-0573-410C-8446-DBBF262AFC4C}" srcOrd="1" destOrd="0" presId="urn:microsoft.com/office/officeart/2005/8/layout/cycle2"/>
    <dgm:cxn modelId="{04F2F21A-BD6A-4183-8C07-994E2F7E61BF}" type="presOf" srcId="{F5F9DC02-E528-4889-BA43-60DF80E2D4B3}" destId="{39AEBA50-B437-4787-AFE2-C54D72B008BF}" srcOrd="0" destOrd="0" presId="urn:microsoft.com/office/officeart/2005/8/layout/cycle2"/>
    <dgm:cxn modelId="{DD9108D6-EDDD-4393-A23C-FDD2B4FACF85}" type="presOf" srcId="{FBE95E9D-2067-4254-99D8-AE38538E4C5D}" destId="{A75DF497-4256-46B3-82A7-B0673076B59F}" srcOrd="0" destOrd="0" presId="urn:microsoft.com/office/officeart/2005/8/layout/cycle2"/>
    <dgm:cxn modelId="{79531617-CA3F-4BC8-AE0F-4ED9B23C3680}" type="presOf" srcId="{0135926F-40C3-4BC8-9E86-39CC76575FF0}" destId="{C8760421-934A-4218-9F29-F0201C495E5C}" srcOrd="1" destOrd="0" presId="urn:microsoft.com/office/officeart/2005/8/layout/cycle2"/>
    <dgm:cxn modelId="{DA16939E-BB57-4BEF-B4D2-9C2B1D20E10F}" srcId="{22829DFE-6958-4ECA-B90A-9E60A507E980}" destId="{D693748D-A375-436C-BFAC-71996C618B9A}" srcOrd="5" destOrd="0" parTransId="{BB53E8D4-3ACD-4967-AEDC-41ABD190CABC}" sibTransId="{F5F9DC02-E528-4889-BA43-60DF80E2D4B3}"/>
    <dgm:cxn modelId="{B1F2B9BC-51C5-4BA5-9ACF-BAE098E01B02}" type="presOf" srcId="{A394AC73-23C4-4902-8A64-3CD86C1EF8C8}" destId="{E2FF7E28-FF44-4335-81F9-51DE4E4CCC63}" srcOrd="0"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409B545E-7F19-485E-9661-3F4266510678}" type="presOf" srcId="{7BC3FCA4-B1C4-42FE-BB61-3FDDC13DFDCF}" destId="{C5BC5192-2D33-43A2-AF2A-F9E7D1007CD0}" srcOrd="0" destOrd="0" presId="urn:microsoft.com/office/officeart/2005/8/layout/cycle2"/>
    <dgm:cxn modelId="{C1D44B10-71DD-4357-8741-4AA979428FCA}" type="presOf" srcId="{F430DD6A-9675-42CF-A98A-5240E5D358EC}" destId="{41525FCB-D628-48F5-87CF-96A9530D5740}" srcOrd="0" destOrd="0" presId="urn:microsoft.com/office/officeart/2005/8/layout/cycle2"/>
    <dgm:cxn modelId="{564165F7-824C-408F-9B3E-EAEEB0E6425D}" srcId="{22829DFE-6958-4ECA-B90A-9E60A507E980}" destId="{C5ED74D5-AC59-46D0-B938-DF4E5A11393A}" srcOrd="0" destOrd="0" parTransId="{5BD84584-F1B6-4EF7-B0CF-CF31CDE2E8F2}" sibTransId="{436DA30F-C66F-466B-8DF1-C0BC4FB347FB}"/>
    <dgm:cxn modelId="{E8017464-26E4-47D6-BBD9-4E63B6BBBABA}" type="presOf" srcId="{D3CAFD79-738C-44FC-975F-120DAA58C362}" destId="{06847C82-2639-4C8C-9CA8-0CB569E375F4}" srcOrd="0" destOrd="0" presId="urn:microsoft.com/office/officeart/2005/8/layout/cycle2"/>
    <dgm:cxn modelId="{292480EC-E066-4661-8E3B-516C23EF8C95}" type="presOf" srcId="{711BBB40-33C4-4CBD-8FB8-375125F7FBE4}" destId="{3476AEE2-8A18-49AD-B55E-F6393792CA62}" srcOrd="0" destOrd="0" presId="urn:microsoft.com/office/officeart/2005/8/layout/cycle2"/>
    <dgm:cxn modelId="{332FB586-F9B1-4B66-B33E-EC6D4FAC6E6A}" type="presOf" srcId="{22829DFE-6958-4ECA-B90A-9E60A507E980}" destId="{15D92A2A-D0D5-4FE5-94E6-B014D5C958C1}" srcOrd="0" destOrd="0" presId="urn:microsoft.com/office/officeart/2005/8/layout/cycle2"/>
    <dgm:cxn modelId="{A9E18C1E-C37C-4833-957E-F729F001FC48}" type="presOf" srcId="{200F9C81-727E-4D76-B16F-C5C54F31A409}" destId="{10ACCD12-A190-4ED5-BB96-DA48075AA965}" srcOrd="0" destOrd="0" presId="urn:microsoft.com/office/officeart/2005/8/layout/cycle2"/>
    <dgm:cxn modelId="{A3F89E06-0D16-4DF2-815F-2E8227CCF1CC}" type="presOf" srcId="{0A6D3C32-E9A9-47AE-9D43-47ECD55610EE}" destId="{B98F58EE-2669-41A8-9117-E5ECC9538149}" srcOrd="0" destOrd="0" presId="urn:microsoft.com/office/officeart/2005/8/layout/cycle2"/>
    <dgm:cxn modelId="{73A9D525-6443-407F-9490-6F00802ECA7C}" type="presOf" srcId="{A394AC73-23C4-4902-8A64-3CD86C1EF8C8}" destId="{38833E59-1B0A-427C-8152-4993E801536B}" srcOrd="1" destOrd="0" presId="urn:microsoft.com/office/officeart/2005/8/layout/cycle2"/>
    <dgm:cxn modelId="{7A56EA42-E949-45F4-9D85-2442A88176CA}" type="presOf" srcId="{06E9589D-BDB2-4475-87F8-372DFA5D8B73}" destId="{36C8D4AF-6670-463D-8A61-CB0509EFE3E3}" srcOrd="0" destOrd="0" presId="urn:microsoft.com/office/officeart/2005/8/layout/cycle2"/>
    <dgm:cxn modelId="{A0E40F75-3247-43B0-8A18-4C7118D9E504}" srcId="{22829DFE-6958-4ECA-B90A-9E60A507E980}" destId="{06E9589D-BDB2-4475-87F8-372DFA5D8B73}" srcOrd="9" destOrd="0" parTransId="{0CA40575-919D-4A03-8F8C-D760B40C1463}" sibTransId="{0135926F-40C3-4BC8-9E86-39CC76575FF0}"/>
    <dgm:cxn modelId="{D86134B9-88E3-42CB-973A-209D7A757475}" type="presOf" srcId="{10F895D5-C797-476E-8976-4C7D5B69DF07}" destId="{D1FDF501-CEB4-4D5C-83EB-D23A7EA90738}" srcOrd="1" destOrd="0" presId="urn:microsoft.com/office/officeart/2005/8/layout/cycle2"/>
    <dgm:cxn modelId="{03468BFE-F2E9-44C9-9EC1-842B7E86DA3F}" srcId="{22829DFE-6958-4ECA-B90A-9E60A507E980}" destId="{D3CAFD79-738C-44FC-975F-120DAA58C362}" srcOrd="3" destOrd="0" parTransId="{3AE69CCF-1058-4FA6-9A65-E630B4197D97}" sibTransId="{F630767B-7521-4CB2-8F74-109FD79F2C04}"/>
    <dgm:cxn modelId="{D7A33760-4B13-4B4F-B25F-F04329D26AEF}" srcId="{22829DFE-6958-4ECA-B90A-9E60A507E980}" destId="{FBE95E9D-2067-4254-99D8-AE38538E4C5D}" srcOrd="7" destOrd="0" parTransId="{E089DC36-3009-4CEA-A167-FEC275352831}" sibTransId="{91C15198-DEE6-4AB5-98F5-F5E9A777304F}"/>
    <dgm:cxn modelId="{ED62663A-4C54-4F46-AAC8-07B33D1513FB}" type="presOf" srcId="{10F895D5-C797-476E-8976-4C7D5B69DF07}" destId="{4358E337-22EA-4CA8-A41F-359E35E39319}" srcOrd="0" destOrd="0" presId="urn:microsoft.com/office/officeart/2005/8/layout/cycle2"/>
    <dgm:cxn modelId="{B70DB3D5-C6C0-42BB-890E-210D287057FC}" srcId="{22829DFE-6958-4ECA-B90A-9E60A507E980}" destId="{633412C2-071A-419A-B17D-B4D2031106E7}" srcOrd="10" destOrd="0" parTransId="{2658B794-A251-4143-B02C-AA18F7988A3F}" sibTransId="{10F895D5-C797-476E-8976-4C7D5B69DF07}"/>
    <dgm:cxn modelId="{3EFDC0EC-C9FA-4FFD-8973-D03216904F6E}" type="presOf" srcId="{F94E8276-E426-4152-95C1-FD1A55F15E0B}" destId="{8C940B0C-91D6-4D14-AD53-714F93F5D251}" srcOrd="0" destOrd="0" presId="urn:microsoft.com/office/officeart/2005/8/layout/cycle2"/>
    <dgm:cxn modelId="{9633C748-C353-4AE3-809B-BC03098E28DC}" type="presOf" srcId="{200F9C81-727E-4D76-B16F-C5C54F31A409}" destId="{DB40E919-8813-4B25-B999-6025A3D940B2}" srcOrd="1" destOrd="0" presId="urn:microsoft.com/office/officeart/2005/8/layout/cycle2"/>
    <dgm:cxn modelId="{B9C8B82C-02F0-4236-B87B-4D1B7127CEA6}" type="presOf" srcId="{D693748D-A375-436C-BFAC-71996C618B9A}" destId="{6EA3943E-2270-4475-A1C1-25BCBF69988E}" srcOrd="0" destOrd="0" presId="urn:microsoft.com/office/officeart/2005/8/layout/cycle2"/>
    <dgm:cxn modelId="{6E3433FF-52C4-423C-B476-36E295876F75}" type="presOf" srcId="{633412C2-071A-419A-B17D-B4D2031106E7}" destId="{F7CED3E1-02F3-4075-96CD-AAB380599D21}" srcOrd="0" destOrd="0" presId="urn:microsoft.com/office/officeart/2005/8/layout/cycle2"/>
    <dgm:cxn modelId="{79C4B630-1F89-44BE-94E6-EA326BE6FC46}" type="presOf" srcId="{0135926F-40C3-4BC8-9E86-39CC76575FF0}" destId="{9E92729A-8298-49E5-B01F-53371E1EE856}" srcOrd="0" destOrd="0" presId="urn:microsoft.com/office/officeart/2005/8/layout/cycle2"/>
    <dgm:cxn modelId="{A4B9A543-84BC-4013-8A1C-FAD3ADA0AFB8}" type="presOf" srcId="{A3127B70-59C8-4203-BC42-3FD649D5DC70}" destId="{490D464C-A046-4040-8368-87AD38E81F51}" srcOrd="1" destOrd="0" presId="urn:microsoft.com/office/officeart/2005/8/layout/cycle2"/>
    <dgm:cxn modelId="{7AF675C8-5BFF-4F71-9808-FAAE9B291310}" type="presOf" srcId="{EE7BEA0B-5D29-4477-8185-07398661EAF9}" destId="{1E05B016-E2BE-48DF-B82D-DB666F413898}" srcOrd="0" destOrd="0" presId="urn:microsoft.com/office/officeart/2005/8/layout/cycle2"/>
    <dgm:cxn modelId="{65056738-0F5E-4A15-A7D7-0211839F838A}" type="presOf" srcId="{7BC3FCA4-B1C4-42FE-BB61-3FDDC13DFDCF}" destId="{CA46CF72-311D-41E9-9C99-7AEA7FC253E3}" srcOrd="1" destOrd="0" presId="urn:microsoft.com/office/officeart/2005/8/layout/cycle2"/>
    <dgm:cxn modelId="{26E5D2E6-E511-4D27-AD5A-BD30FD145809}" type="presOf" srcId="{C5ED74D5-AC59-46D0-B938-DF4E5A11393A}" destId="{93FF9232-D5BA-4C93-9F0A-657EB5C0D11D}"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2C55BCA1-BD4D-4CE1-95BF-A023E8B9AFFE}" type="presOf" srcId="{F630767B-7521-4CB2-8F74-109FD79F2C04}" destId="{EE0FA718-0688-4CD6-8216-2DA8982B87DE}" srcOrd="1" destOrd="0" presId="urn:microsoft.com/office/officeart/2005/8/layout/cycle2"/>
    <dgm:cxn modelId="{A224D942-C9B7-4208-8572-C3257CDFB638}" type="presOf" srcId="{91C15198-DEE6-4AB5-98F5-F5E9A777304F}" destId="{4C980BF9-AEBD-4B98-9A44-6FDDB6463D35}" srcOrd="0" destOrd="0" presId="urn:microsoft.com/office/officeart/2005/8/layout/cycle2"/>
    <dgm:cxn modelId="{42BA4F87-473E-4DFA-90DB-474597F2A8C3}" type="presOf" srcId="{A3127B70-59C8-4203-BC42-3FD649D5DC70}" destId="{C356D1EE-6DF7-4EAE-8A72-F3340043EA27}" srcOrd="0" destOrd="0" presId="urn:microsoft.com/office/officeart/2005/8/layout/cycle2"/>
    <dgm:cxn modelId="{448DC3B6-3791-4A84-A7F5-80F22220C591}" type="presOf" srcId="{F630767B-7521-4CB2-8F74-109FD79F2C04}" destId="{EFDD008B-A149-4F32-B7FB-F4FB99CA4538}" srcOrd="0"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87EEF834-3A78-46B3-AF26-0A69DA87CBBF}" type="presOf" srcId="{F94E8276-E426-4152-95C1-FD1A55F15E0B}" destId="{9E0D4462-3CA0-47AD-A368-A3C8139C9D39}" srcOrd="1" destOrd="0" presId="urn:microsoft.com/office/officeart/2005/8/layout/cycle2"/>
    <dgm:cxn modelId="{F58C8C02-31A8-4601-AAD0-27BB2234D577}" type="presOf" srcId="{91C15198-DEE6-4AB5-98F5-F5E9A777304F}" destId="{A75B67DC-3105-4862-A114-EF1753C68222}" srcOrd="1" destOrd="0" presId="urn:microsoft.com/office/officeart/2005/8/layout/cycle2"/>
    <dgm:cxn modelId="{99DE4A8A-2292-42EC-8AC1-551931C65195}" type="presParOf" srcId="{15D92A2A-D0D5-4FE5-94E6-B014D5C958C1}" destId="{93FF9232-D5BA-4C93-9F0A-657EB5C0D11D}" srcOrd="0" destOrd="0" presId="urn:microsoft.com/office/officeart/2005/8/layout/cycle2"/>
    <dgm:cxn modelId="{CAACA8DA-AE75-4615-9693-11A17E51DE6A}" type="presParOf" srcId="{15D92A2A-D0D5-4FE5-94E6-B014D5C958C1}" destId="{597C8161-47CD-4DCC-8AFD-E256EEE27EF1}" srcOrd="1" destOrd="0" presId="urn:microsoft.com/office/officeart/2005/8/layout/cycle2"/>
    <dgm:cxn modelId="{8208F80D-D3E5-4EBE-9DC6-DB7D3FF23707}" type="presParOf" srcId="{597C8161-47CD-4DCC-8AFD-E256EEE27EF1}" destId="{263B9885-9B63-4F2C-9133-16F164A5D51F}" srcOrd="0" destOrd="0" presId="urn:microsoft.com/office/officeart/2005/8/layout/cycle2"/>
    <dgm:cxn modelId="{473FF1B2-2DBA-443D-BB0F-979460BB5241}" type="presParOf" srcId="{15D92A2A-D0D5-4FE5-94E6-B014D5C958C1}" destId="{41525FCB-D628-48F5-87CF-96A9530D5740}" srcOrd="2" destOrd="0" presId="urn:microsoft.com/office/officeart/2005/8/layout/cycle2"/>
    <dgm:cxn modelId="{7D8BF5FC-62EF-45B0-8D9B-F71B9878194F}" type="presParOf" srcId="{15D92A2A-D0D5-4FE5-94E6-B014D5C958C1}" destId="{10ACCD12-A190-4ED5-BB96-DA48075AA965}" srcOrd="3" destOrd="0" presId="urn:microsoft.com/office/officeart/2005/8/layout/cycle2"/>
    <dgm:cxn modelId="{5BB8CE9D-F058-4E6E-8155-1F3B27662C33}" type="presParOf" srcId="{10ACCD12-A190-4ED5-BB96-DA48075AA965}" destId="{DB40E919-8813-4B25-B999-6025A3D940B2}" srcOrd="0" destOrd="0" presId="urn:microsoft.com/office/officeart/2005/8/layout/cycle2"/>
    <dgm:cxn modelId="{F5362523-6203-4069-8026-589CAE84E29E}" type="presParOf" srcId="{15D92A2A-D0D5-4FE5-94E6-B014D5C958C1}" destId="{3476AEE2-8A18-49AD-B55E-F6393792CA62}" srcOrd="4" destOrd="0" presId="urn:microsoft.com/office/officeart/2005/8/layout/cycle2"/>
    <dgm:cxn modelId="{DFAB6050-9176-451C-8C1A-8184BA600811}" type="presParOf" srcId="{15D92A2A-D0D5-4FE5-94E6-B014D5C958C1}" destId="{8C940B0C-91D6-4D14-AD53-714F93F5D251}" srcOrd="5" destOrd="0" presId="urn:microsoft.com/office/officeart/2005/8/layout/cycle2"/>
    <dgm:cxn modelId="{DF63CB80-84DA-4DFD-9B0F-F6F90968A59E}" type="presParOf" srcId="{8C940B0C-91D6-4D14-AD53-714F93F5D251}" destId="{9E0D4462-3CA0-47AD-A368-A3C8139C9D39}" srcOrd="0" destOrd="0" presId="urn:microsoft.com/office/officeart/2005/8/layout/cycle2"/>
    <dgm:cxn modelId="{11462D9B-DC37-48A6-95FF-677C994028B5}" type="presParOf" srcId="{15D92A2A-D0D5-4FE5-94E6-B014D5C958C1}" destId="{06847C82-2639-4C8C-9CA8-0CB569E375F4}" srcOrd="6" destOrd="0" presId="urn:microsoft.com/office/officeart/2005/8/layout/cycle2"/>
    <dgm:cxn modelId="{9F4B33E6-4C32-4314-A8F9-75098CEA9E5E}" type="presParOf" srcId="{15D92A2A-D0D5-4FE5-94E6-B014D5C958C1}" destId="{EFDD008B-A149-4F32-B7FB-F4FB99CA4538}" srcOrd="7" destOrd="0" presId="urn:microsoft.com/office/officeart/2005/8/layout/cycle2"/>
    <dgm:cxn modelId="{48B6909B-4304-49D1-908A-C2A392BA1D4D}" type="presParOf" srcId="{EFDD008B-A149-4F32-B7FB-F4FB99CA4538}" destId="{EE0FA718-0688-4CD6-8216-2DA8982B87DE}" srcOrd="0" destOrd="0" presId="urn:microsoft.com/office/officeart/2005/8/layout/cycle2"/>
    <dgm:cxn modelId="{644F78BF-9C24-4F3F-A418-780BEA8E363E}" type="presParOf" srcId="{15D92A2A-D0D5-4FE5-94E6-B014D5C958C1}" destId="{43C32D26-9D9B-4FBF-AE7F-0BB3389B1BCC}" srcOrd="8" destOrd="0" presId="urn:microsoft.com/office/officeart/2005/8/layout/cycle2"/>
    <dgm:cxn modelId="{3504B441-F94C-490D-9EDF-16BAC439AA15}" type="presParOf" srcId="{15D92A2A-D0D5-4FE5-94E6-B014D5C958C1}" destId="{C5BC5192-2D33-43A2-AF2A-F9E7D1007CD0}" srcOrd="9" destOrd="0" presId="urn:microsoft.com/office/officeart/2005/8/layout/cycle2"/>
    <dgm:cxn modelId="{B6445ADB-B839-4277-8A7D-EA8D39D0400B}" type="presParOf" srcId="{C5BC5192-2D33-43A2-AF2A-F9E7D1007CD0}" destId="{CA46CF72-311D-41E9-9C99-7AEA7FC253E3}" srcOrd="0" destOrd="0" presId="urn:microsoft.com/office/officeart/2005/8/layout/cycle2"/>
    <dgm:cxn modelId="{A87CBF80-3AC1-4211-AEFF-0D2D05ED66D4}" type="presParOf" srcId="{15D92A2A-D0D5-4FE5-94E6-B014D5C958C1}" destId="{6EA3943E-2270-4475-A1C1-25BCBF69988E}" srcOrd="10" destOrd="0" presId="urn:microsoft.com/office/officeart/2005/8/layout/cycle2"/>
    <dgm:cxn modelId="{FDCAE491-29B1-4574-8F80-4AE1DE9520FF}" type="presParOf" srcId="{15D92A2A-D0D5-4FE5-94E6-B014D5C958C1}" destId="{39AEBA50-B437-4787-AFE2-C54D72B008BF}" srcOrd="11" destOrd="0" presId="urn:microsoft.com/office/officeart/2005/8/layout/cycle2"/>
    <dgm:cxn modelId="{0EEBB9E6-6416-45AB-BDE4-5D778B8C6EA0}" type="presParOf" srcId="{39AEBA50-B437-4787-AFE2-C54D72B008BF}" destId="{B4FF918E-0573-410C-8446-DBBF262AFC4C}" srcOrd="0" destOrd="0" presId="urn:microsoft.com/office/officeart/2005/8/layout/cycle2"/>
    <dgm:cxn modelId="{53458BB6-4DD9-47A0-8F63-EB751E25D0D4}" type="presParOf" srcId="{15D92A2A-D0D5-4FE5-94E6-B014D5C958C1}" destId="{1E05B016-E2BE-48DF-B82D-DB666F413898}" srcOrd="12" destOrd="0" presId="urn:microsoft.com/office/officeart/2005/8/layout/cycle2"/>
    <dgm:cxn modelId="{C632FCCB-10A8-4C4F-9807-916051244EDB}" type="presParOf" srcId="{15D92A2A-D0D5-4FE5-94E6-B014D5C958C1}" destId="{C356D1EE-6DF7-4EAE-8A72-F3340043EA27}" srcOrd="13" destOrd="0" presId="urn:microsoft.com/office/officeart/2005/8/layout/cycle2"/>
    <dgm:cxn modelId="{2BF1EE46-F669-4381-A2E9-109CF10B59E4}" type="presParOf" srcId="{C356D1EE-6DF7-4EAE-8A72-F3340043EA27}" destId="{490D464C-A046-4040-8368-87AD38E81F51}" srcOrd="0" destOrd="0" presId="urn:microsoft.com/office/officeart/2005/8/layout/cycle2"/>
    <dgm:cxn modelId="{D4AD25A7-0DF9-48FE-8733-97A3483EADFB}" type="presParOf" srcId="{15D92A2A-D0D5-4FE5-94E6-B014D5C958C1}" destId="{A75DF497-4256-46B3-82A7-B0673076B59F}" srcOrd="14" destOrd="0" presId="urn:microsoft.com/office/officeart/2005/8/layout/cycle2"/>
    <dgm:cxn modelId="{F213AFB4-E134-4770-864A-F230CA43E9C8}" type="presParOf" srcId="{15D92A2A-D0D5-4FE5-94E6-B014D5C958C1}" destId="{4C980BF9-AEBD-4B98-9A44-6FDDB6463D35}" srcOrd="15" destOrd="0" presId="urn:microsoft.com/office/officeart/2005/8/layout/cycle2"/>
    <dgm:cxn modelId="{AE6267D9-0824-4246-BE08-020B7DD13B05}" type="presParOf" srcId="{4C980BF9-AEBD-4B98-9A44-6FDDB6463D35}" destId="{A75B67DC-3105-4862-A114-EF1753C68222}" srcOrd="0" destOrd="0" presId="urn:microsoft.com/office/officeart/2005/8/layout/cycle2"/>
    <dgm:cxn modelId="{70A1A53B-3788-4897-9CF7-AB91A9E51B91}" type="presParOf" srcId="{15D92A2A-D0D5-4FE5-94E6-B014D5C958C1}" destId="{B98F58EE-2669-41A8-9117-E5ECC9538149}" srcOrd="16" destOrd="0" presId="urn:microsoft.com/office/officeart/2005/8/layout/cycle2"/>
    <dgm:cxn modelId="{B0B65129-013C-424C-A330-6365AC3B075E}" type="presParOf" srcId="{15D92A2A-D0D5-4FE5-94E6-B014D5C958C1}" destId="{E2FF7E28-FF44-4335-81F9-51DE4E4CCC63}" srcOrd="17" destOrd="0" presId="urn:microsoft.com/office/officeart/2005/8/layout/cycle2"/>
    <dgm:cxn modelId="{2BD44184-638A-48FF-A183-33C3B1D54627}" type="presParOf" srcId="{E2FF7E28-FF44-4335-81F9-51DE4E4CCC63}" destId="{38833E59-1B0A-427C-8152-4993E801536B}" srcOrd="0" destOrd="0" presId="urn:microsoft.com/office/officeart/2005/8/layout/cycle2"/>
    <dgm:cxn modelId="{A8B875FE-81AE-45FC-83CD-75D183A7837F}" type="presParOf" srcId="{15D92A2A-D0D5-4FE5-94E6-B014D5C958C1}" destId="{36C8D4AF-6670-463D-8A61-CB0509EFE3E3}" srcOrd="18" destOrd="0" presId="urn:microsoft.com/office/officeart/2005/8/layout/cycle2"/>
    <dgm:cxn modelId="{7CDAC1CD-C7A0-4E52-802F-F4F4BECF7360}" type="presParOf" srcId="{15D92A2A-D0D5-4FE5-94E6-B014D5C958C1}" destId="{9E92729A-8298-49E5-B01F-53371E1EE856}" srcOrd="19" destOrd="0" presId="urn:microsoft.com/office/officeart/2005/8/layout/cycle2"/>
    <dgm:cxn modelId="{3D860FFB-83A6-4BE3-BFB2-66AD436FEA4B}" type="presParOf" srcId="{9E92729A-8298-49E5-B01F-53371E1EE856}" destId="{C8760421-934A-4218-9F29-F0201C495E5C}" srcOrd="0" destOrd="0" presId="urn:microsoft.com/office/officeart/2005/8/layout/cycle2"/>
    <dgm:cxn modelId="{5542FDD6-4BCE-451A-8822-E049337B47E5}" type="presParOf" srcId="{15D92A2A-D0D5-4FE5-94E6-B014D5C958C1}" destId="{F7CED3E1-02F3-4075-96CD-AAB380599D21}" srcOrd="20" destOrd="0" presId="urn:microsoft.com/office/officeart/2005/8/layout/cycle2"/>
    <dgm:cxn modelId="{A0D77996-1395-439D-9381-986AD294B8FE}" type="presParOf" srcId="{15D92A2A-D0D5-4FE5-94E6-B014D5C958C1}" destId="{4358E337-22EA-4CA8-A41F-359E35E39319}" srcOrd="21" destOrd="0" presId="urn:microsoft.com/office/officeart/2005/8/layout/cycle2"/>
    <dgm:cxn modelId="{19325875-0E94-4FD7-9165-163188066AC0}" type="presParOf" srcId="{4358E337-22EA-4CA8-A41F-359E35E39319}" destId="{D1FDF501-CEB4-4D5C-83EB-D23A7EA90738}" srcOrd="0" destOrd="0" presId="urn:microsoft.com/office/officeart/2005/8/layout/cycle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Guardians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D693748D-A375-436C-BFAC-71996C618B9A}">
      <dgm:prSet phldrT="[Text]"/>
      <dgm:spPr/>
      <dgm:t>
        <a:bodyPr/>
        <a:lstStyle/>
        <a:p>
          <a:r>
            <a:rPr lang="en-US" dirty="0" smtClean="0"/>
            <a:t>5</a:t>
          </a:r>
          <a:endParaRPr lang="en-US" dirty="0"/>
        </a:p>
      </dgm:t>
    </dgm:pt>
    <dgm:pt modelId="{BB53E8D4-3ACD-4967-AEDC-41ABD190CABC}" type="parTrans" cxnId="{DA16939E-BB57-4BEF-B4D2-9C2B1D20E10F}">
      <dgm:prSet/>
      <dgm:spPr/>
      <dgm:t>
        <a:bodyPr/>
        <a:lstStyle/>
        <a:p>
          <a:endParaRPr lang="en-US"/>
        </a:p>
      </dgm:t>
    </dgm:pt>
    <dgm:pt modelId="{F5F9DC02-E528-4889-BA43-60DF80E2D4B3}" type="sibTrans" cxnId="{DA16939E-BB57-4BEF-B4D2-9C2B1D20E10F}">
      <dgm:prSet/>
      <dgm:spPr/>
      <dgm:t>
        <a:bodyPr/>
        <a:lstStyle/>
        <a:p>
          <a:endParaRPr lang="en-US"/>
        </a:p>
      </dgm:t>
    </dgm:pt>
    <dgm:pt modelId="{EE7BEA0B-5D29-4477-8185-07398661EAF9}">
      <dgm:prSet phldrT="[Text]"/>
      <dgm:spPr/>
      <dgm:t>
        <a:bodyPr/>
        <a:lstStyle/>
        <a:p>
          <a:r>
            <a:rPr lang="en-US" dirty="0" smtClean="0"/>
            <a:t>6</a:t>
          </a:r>
          <a:endParaRPr lang="en-US" dirty="0"/>
        </a:p>
      </dgm:t>
    </dgm:pt>
    <dgm:pt modelId="{B23AB367-78D6-4152-AE22-D1D313474DE3}" type="parTrans" cxnId="{7F97C579-01C0-4407-803E-F4D14617BA37}">
      <dgm:prSet/>
      <dgm:spPr/>
      <dgm:t>
        <a:bodyPr/>
        <a:lstStyle/>
        <a:p>
          <a:endParaRPr lang="en-US"/>
        </a:p>
      </dgm:t>
    </dgm:pt>
    <dgm:pt modelId="{A3127B70-59C8-4203-BC42-3FD649D5DC70}" type="sibTrans" cxnId="{7F97C579-01C0-4407-803E-F4D14617BA37}">
      <dgm:prSet/>
      <dgm:spPr/>
      <dgm:t>
        <a:bodyPr/>
        <a:lstStyle/>
        <a:p>
          <a:endParaRPr lang="en-US"/>
        </a:p>
      </dgm:t>
    </dgm:pt>
    <dgm:pt modelId="{FBE95E9D-2067-4254-99D8-AE38538E4C5D}">
      <dgm:prSet phldrT="[Text]"/>
      <dgm:spPr/>
      <dgm:t>
        <a:bodyPr/>
        <a:lstStyle/>
        <a:p>
          <a:r>
            <a:rPr lang="en-US" dirty="0" smtClean="0"/>
            <a:t>7</a:t>
          </a:r>
          <a:endParaRPr lang="en-US" dirty="0"/>
        </a:p>
      </dgm:t>
    </dgm:pt>
    <dgm:pt modelId="{E089DC36-3009-4CEA-A167-FEC275352831}" type="parTrans" cxnId="{D7A33760-4B13-4B4F-B25F-F04329D26AEF}">
      <dgm:prSet/>
      <dgm:spPr/>
      <dgm:t>
        <a:bodyPr/>
        <a:lstStyle/>
        <a:p>
          <a:endParaRPr lang="en-US"/>
        </a:p>
      </dgm:t>
    </dgm:pt>
    <dgm:pt modelId="{91C15198-DEE6-4AB5-98F5-F5E9A777304F}" type="sibTrans" cxnId="{D7A33760-4B13-4B4F-B25F-F04329D26AEF}">
      <dgm:prSet/>
      <dgm:spPr/>
      <dgm:t>
        <a:bodyPr/>
        <a:lstStyle/>
        <a:p>
          <a:endParaRPr lang="en-US"/>
        </a:p>
      </dgm:t>
    </dgm:pt>
    <dgm:pt modelId="{0A6D3C32-E9A9-47AE-9D43-47ECD55610EE}">
      <dgm:prSet phldrT="[Text]"/>
      <dgm:spPr/>
      <dgm:t>
        <a:bodyPr/>
        <a:lstStyle/>
        <a:p>
          <a:r>
            <a:rPr lang="en-US" dirty="0" smtClean="0"/>
            <a:t>8</a:t>
          </a:r>
          <a:endParaRPr lang="en-US" dirty="0"/>
        </a:p>
      </dgm:t>
    </dgm:pt>
    <dgm:pt modelId="{564F9532-C940-47F9-B022-57B028780D20}" type="parTrans" cxnId="{12302513-8DC5-4FA0-BEEF-506E32E1C59B}">
      <dgm:prSet/>
      <dgm:spPr/>
      <dgm:t>
        <a:bodyPr/>
        <a:lstStyle/>
        <a:p>
          <a:endParaRPr lang="en-US"/>
        </a:p>
      </dgm:t>
    </dgm:pt>
    <dgm:pt modelId="{A394AC73-23C4-4902-8A64-3CD86C1EF8C8}" type="sibTrans" cxnId="{12302513-8DC5-4FA0-BEEF-506E32E1C59B}">
      <dgm:prSet/>
      <dgm:spPr/>
      <dgm:t>
        <a:bodyPr/>
        <a:lstStyle/>
        <a:p>
          <a:endParaRPr lang="en-US"/>
        </a:p>
      </dgm:t>
    </dgm:pt>
    <dgm:pt modelId="{06E9589D-BDB2-4475-87F8-372DFA5D8B73}">
      <dgm:prSet phldrT="[Text]"/>
      <dgm:spPr/>
      <dgm:t>
        <a:bodyPr/>
        <a:lstStyle/>
        <a:p>
          <a:r>
            <a:rPr lang="en-US" dirty="0" smtClean="0"/>
            <a:t>9</a:t>
          </a:r>
          <a:endParaRPr lang="en-US" dirty="0"/>
        </a:p>
      </dgm:t>
    </dgm:pt>
    <dgm:pt modelId="{0CA40575-919D-4A03-8F8C-D760B40C1463}" type="parTrans" cxnId="{A0E40F75-3247-43B0-8A18-4C7118D9E504}">
      <dgm:prSet/>
      <dgm:spPr/>
      <dgm:t>
        <a:bodyPr/>
        <a:lstStyle/>
        <a:p>
          <a:endParaRPr lang="en-US"/>
        </a:p>
      </dgm:t>
    </dgm:pt>
    <dgm:pt modelId="{0135926F-40C3-4BC8-9E86-39CC76575FF0}" type="sibTrans" cxnId="{A0E40F75-3247-43B0-8A18-4C7118D9E504}">
      <dgm:prSet/>
      <dgm:spPr/>
      <dgm:t>
        <a:bodyPr/>
        <a:lstStyle/>
        <a:p>
          <a:endParaRPr lang="en-US"/>
        </a:p>
      </dgm:t>
    </dgm:pt>
    <dgm:pt modelId="{633412C2-071A-419A-B17D-B4D2031106E7}">
      <dgm:prSet phldrT="[Text]"/>
      <dgm:spPr/>
      <dgm:t>
        <a:bodyPr/>
        <a:lstStyle/>
        <a:p>
          <a:r>
            <a:rPr lang="en-US" dirty="0" smtClean="0"/>
            <a:t>10</a:t>
          </a:r>
          <a:endParaRPr lang="en-US" dirty="0"/>
        </a:p>
      </dgm:t>
    </dgm:pt>
    <dgm:pt modelId="{2658B794-A251-4143-B02C-AA18F7988A3F}" type="parTrans" cxnId="{B70DB3D5-C6C0-42BB-890E-210D287057FC}">
      <dgm:prSet/>
      <dgm:spPr/>
      <dgm:t>
        <a:bodyPr/>
        <a:lstStyle/>
        <a:p>
          <a:endParaRPr lang="en-US"/>
        </a:p>
      </dgm:t>
    </dgm:pt>
    <dgm:pt modelId="{10F895D5-C797-476E-8976-4C7D5B69DF07}" type="sibTrans" cxnId="{B70DB3D5-C6C0-42BB-890E-210D287057FC}">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11" custRadScaleRad="16705" custRadScaleInc="114171">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11"/>
      <dgm:spPr/>
      <dgm:t>
        <a:bodyPr/>
        <a:lstStyle/>
        <a:p>
          <a:endParaRPr lang="en-US"/>
        </a:p>
      </dgm:t>
    </dgm:pt>
    <dgm:pt modelId="{263B9885-9B63-4F2C-9133-16F164A5D51F}" type="pres">
      <dgm:prSet presAssocID="{436DA30F-C66F-466B-8DF1-C0BC4FB347FB}" presName="connectorText" presStyleLbl="sibTrans2D1" presStyleIdx="0" presStyleCnt="11"/>
      <dgm:spPr/>
      <dgm:t>
        <a:bodyPr/>
        <a:lstStyle/>
        <a:p>
          <a:endParaRPr lang="en-US"/>
        </a:p>
      </dgm:t>
    </dgm:pt>
    <dgm:pt modelId="{41525FCB-D628-48F5-87CF-96A9530D5740}" type="pres">
      <dgm:prSet presAssocID="{F430DD6A-9675-42CF-A98A-5240E5D358EC}" presName="node" presStyleLbl="node1" presStyleIdx="1" presStyleCnt="11">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11"/>
      <dgm:spPr/>
      <dgm:t>
        <a:bodyPr/>
        <a:lstStyle/>
        <a:p>
          <a:endParaRPr lang="en-US"/>
        </a:p>
      </dgm:t>
    </dgm:pt>
    <dgm:pt modelId="{DB40E919-8813-4B25-B999-6025A3D940B2}" type="pres">
      <dgm:prSet presAssocID="{200F9C81-727E-4D76-B16F-C5C54F31A409}" presName="connectorText" presStyleLbl="sibTrans2D1" presStyleIdx="1" presStyleCnt="11"/>
      <dgm:spPr/>
      <dgm:t>
        <a:bodyPr/>
        <a:lstStyle/>
        <a:p>
          <a:endParaRPr lang="en-US"/>
        </a:p>
      </dgm:t>
    </dgm:pt>
    <dgm:pt modelId="{3476AEE2-8A18-49AD-B55E-F6393792CA62}" type="pres">
      <dgm:prSet presAssocID="{711BBB40-33C4-4CBD-8FB8-375125F7FBE4}" presName="node" presStyleLbl="node1" presStyleIdx="2" presStyleCnt="11" custRadScaleRad="136954" custRadScaleInc="-2997">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11"/>
      <dgm:spPr/>
      <dgm:t>
        <a:bodyPr/>
        <a:lstStyle/>
        <a:p>
          <a:endParaRPr lang="en-US"/>
        </a:p>
      </dgm:t>
    </dgm:pt>
    <dgm:pt modelId="{9E0D4462-3CA0-47AD-A368-A3C8139C9D39}" type="pres">
      <dgm:prSet presAssocID="{F94E8276-E426-4152-95C1-FD1A55F15E0B}" presName="connectorText" presStyleLbl="sibTrans2D1" presStyleIdx="2" presStyleCnt="11"/>
      <dgm:spPr/>
      <dgm:t>
        <a:bodyPr/>
        <a:lstStyle/>
        <a:p>
          <a:endParaRPr lang="en-US"/>
        </a:p>
      </dgm:t>
    </dgm:pt>
    <dgm:pt modelId="{06847C82-2639-4C8C-9CA8-0CB569E375F4}" type="pres">
      <dgm:prSet presAssocID="{D3CAFD79-738C-44FC-975F-120DAA58C362}" presName="node" presStyleLbl="node1" presStyleIdx="3" presStyleCnt="11" custRadScaleRad="77619" custRadScaleInc="52865">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11"/>
      <dgm:spPr/>
      <dgm:t>
        <a:bodyPr/>
        <a:lstStyle/>
        <a:p>
          <a:endParaRPr lang="en-US"/>
        </a:p>
      </dgm:t>
    </dgm:pt>
    <dgm:pt modelId="{EE0FA718-0688-4CD6-8216-2DA8982B87DE}" type="pres">
      <dgm:prSet presAssocID="{F630767B-7521-4CB2-8F74-109FD79F2C04}" presName="connectorText" presStyleLbl="sibTrans2D1" presStyleIdx="3" presStyleCnt="11"/>
      <dgm:spPr/>
      <dgm:t>
        <a:bodyPr/>
        <a:lstStyle/>
        <a:p>
          <a:endParaRPr lang="en-US"/>
        </a:p>
      </dgm:t>
    </dgm:pt>
    <dgm:pt modelId="{43C32D26-9D9B-4FBF-AE7F-0BB3389B1BCC}" type="pres">
      <dgm:prSet presAssocID="{8A9CE04C-EA0B-45A8-AD69-98C2D79B79EE}" presName="node" presStyleLbl="node1" presStyleIdx="4" presStyleCnt="11" custRadScaleRad="167999" custRadScaleInc="-21168">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11"/>
      <dgm:spPr/>
      <dgm:t>
        <a:bodyPr/>
        <a:lstStyle/>
        <a:p>
          <a:endParaRPr lang="en-US"/>
        </a:p>
      </dgm:t>
    </dgm:pt>
    <dgm:pt modelId="{CA46CF72-311D-41E9-9C99-7AEA7FC253E3}" type="pres">
      <dgm:prSet presAssocID="{7BC3FCA4-B1C4-42FE-BB61-3FDDC13DFDCF}" presName="connectorText" presStyleLbl="sibTrans2D1" presStyleIdx="4" presStyleCnt="11"/>
      <dgm:spPr/>
      <dgm:t>
        <a:bodyPr/>
        <a:lstStyle/>
        <a:p>
          <a:endParaRPr lang="en-US"/>
        </a:p>
      </dgm:t>
    </dgm:pt>
    <dgm:pt modelId="{6EA3943E-2270-4475-A1C1-25BCBF69988E}" type="pres">
      <dgm:prSet presAssocID="{D693748D-A375-436C-BFAC-71996C618B9A}" presName="node" presStyleLbl="node1" presStyleIdx="5" presStyleCnt="11" custRadScaleRad="156169" custRadScaleInc="-20017">
        <dgm:presLayoutVars>
          <dgm:bulletEnabled val="1"/>
        </dgm:presLayoutVars>
      </dgm:prSet>
      <dgm:spPr/>
      <dgm:t>
        <a:bodyPr/>
        <a:lstStyle/>
        <a:p>
          <a:endParaRPr lang="en-US"/>
        </a:p>
      </dgm:t>
    </dgm:pt>
    <dgm:pt modelId="{39AEBA50-B437-4787-AFE2-C54D72B008BF}" type="pres">
      <dgm:prSet presAssocID="{F5F9DC02-E528-4889-BA43-60DF80E2D4B3}" presName="sibTrans" presStyleLbl="sibTrans2D1" presStyleIdx="5" presStyleCnt="11"/>
      <dgm:spPr/>
      <dgm:t>
        <a:bodyPr/>
        <a:lstStyle/>
        <a:p>
          <a:endParaRPr lang="en-US"/>
        </a:p>
      </dgm:t>
    </dgm:pt>
    <dgm:pt modelId="{B4FF918E-0573-410C-8446-DBBF262AFC4C}" type="pres">
      <dgm:prSet presAssocID="{F5F9DC02-E528-4889-BA43-60DF80E2D4B3}" presName="connectorText" presStyleLbl="sibTrans2D1" presStyleIdx="5" presStyleCnt="11"/>
      <dgm:spPr/>
      <dgm:t>
        <a:bodyPr/>
        <a:lstStyle/>
        <a:p>
          <a:endParaRPr lang="en-US"/>
        </a:p>
      </dgm:t>
    </dgm:pt>
    <dgm:pt modelId="{1E05B016-E2BE-48DF-B82D-DB666F413898}" type="pres">
      <dgm:prSet presAssocID="{EE7BEA0B-5D29-4477-8185-07398661EAF9}" presName="node" presStyleLbl="node1" presStyleIdx="6" presStyleCnt="11" custRadScaleRad="71724" custRadScaleInc="6392">
        <dgm:presLayoutVars>
          <dgm:bulletEnabled val="1"/>
        </dgm:presLayoutVars>
      </dgm:prSet>
      <dgm:spPr/>
      <dgm:t>
        <a:bodyPr/>
        <a:lstStyle/>
        <a:p>
          <a:endParaRPr lang="en-US"/>
        </a:p>
      </dgm:t>
    </dgm:pt>
    <dgm:pt modelId="{C356D1EE-6DF7-4EAE-8A72-F3340043EA27}" type="pres">
      <dgm:prSet presAssocID="{A3127B70-59C8-4203-BC42-3FD649D5DC70}" presName="sibTrans" presStyleLbl="sibTrans2D1" presStyleIdx="6" presStyleCnt="11"/>
      <dgm:spPr/>
      <dgm:t>
        <a:bodyPr/>
        <a:lstStyle/>
        <a:p>
          <a:endParaRPr lang="en-US"/>
        </a:p>
      </dgm:t>
    </dgm:pt>
    <dgm:pt modelId="{490D464C-A046-4040-8368-87AD38E81F51}" type="pres">
      <dgm:prSet presAssocID="{A3127B70-59C8-4203-BC42-3FD649D5DC70}" presName="connectorText" presStyleLbl="sibTrans2D1" presStyleIdx="6" presStyleCnt="11"/>
      <dgm:spPr/>
      <dgm:t>
        <a:bodyPr/>
        <a:lstStyle/>
        <a:p>
          <a:endParaRPr lang="en-US"/>
        </a:p>
      </dgm:t>
    </dgm:pt>
    <dgm:pt modelId="{A75DF497-4256-46B3-82A7-B0673076B59F}" type="pres">
      <dgm:prSet presAssocID="{FBE95E9D-2067-4254-99D8-AE38538E4C5D}" presName="node" presStyleLbl="node1" presStyleIdx="7" presStyleCnt="11" custRadScaleRad="162625" custRadScaleInc="-403">
        <dgm:presLayoutVars>
          <dgm:bulletEnabled val="1"/>
        </dgm:presLayoutVars>
      </dgm:prSet>
      <dgm:spPr/>
      <dgm:t>
        <a:bodyPr/>
        <a:lstStyle/>
        <a:p>
          <a:endParaRPr lang="en-US"/>
        </a:p>
      </dgm:t>
    </dgm:pt>
    <dgm:pt modelId="{4C980BF9-AEBD-4B98-9A44-6FDDB6463D35}" type="pres">
      <dgm:prSet presAssocID="{91C15198-DEE6-4AB5-98F5-F5E9A777304F}" presName="sibTrans" presStyleLbl="sibTrans2D1" presStyleIdx="7" presStyleCnt="11"/>
      <dgm:spPr/>
      <dgm:t>
        <a:bodyPr/>
        <a:lstStyle/>
        <a:p>
          <a:endParaRPr lang="en-US"/>
        </a:p>
      </dgm:t>
    </dgm:pt>
    <dgm:pt modelId="{A75B67DC-3105-4862-A114-EF1753C68222}" type="pres">
      <dgm:prSet presAssocID="{91C15198-DEE6-4AB5-98F5-F5E9A777304F}" presName="connectorText" presStyleLbl="sibTrans2D1" presStyleIdx="7" presStyleCnt="11"/>
      <dgm:spPr/>
      <dgm:t>
        <a:bodyPr/>
        <a:lstStyle/>
        <a:p>
          <a:endParaRPr lang="en-US"/>
        </a:p>
      </dgm:t>
    </dgm:pt>
    <dgm:pt modelId="{B98F58EE-2669-41A8-9117-E5ECC9538149}" type="pres">
      <dgm:prSet presAssocID="{0A6D3C32-E9A9-47AE-9D43-47ECD55610EE}" presName="node" presStyleLbl="node1" presStyleIdx="8" presStyleCnt="11">
        <dgm:presLayoutVars>
          <dgm:bulletEnabled val="1"/>
        </dgm:presLayoutVars>
      </dgm:prSet>
      <dgm:spPr/>
      <dgm:t>
        <a:bodyPr/>
        <a:lstStyle/>
        <a:p>
          <a:endParaRPr lang="en-US"/>
        </a:p>
      </dgm:t>
    </dgm:pt>
    <dgm:pt modelId="{E2FF7E28-FF44-4335-81F9-51DE4E4CCC63}" type="pres">
      <dgm:prSet presAssocID="{A394AC73-23C4-4902-8A64-3CD86C1EF8C8}" presName="sibTrans" presStyleLbl="sibTrans2D1" presStyleIdx="8" presStyleCnt="11"/>
      <dgm:spPr/>
      <dgm:t>
        <a:bodyPr/>
        <a:lstStyle/>
        <a:p>
          <a:endParaRPr lang="en-US"/>
        </a:p>
      </dgm:t>
    </dgm:pt>
    <dgm:pt modelId="{38833E59-1B0A-427C-8152-4993E801536B}" type="pres">
      <dgm:prSet presAssocID="{A394AC73-23C4-4902-8A64-3CD86C1EF8C8}" presName="connectorText" presStyleLbl="sibTrans2D1" presStyleIdx="8" presStyleCnt="11"/>
      <dgm:spPr/>
      <dgm:t>
        <a:bodyPr/>
        <a:lstStyle/>
        <a:p>
          <a:endParaRPr lang="en-US"/>
        </a:p>
      </dgm:t>
    </dgm:pt>
    <dgm:pt modelId="{36C8D4AF-6670-463D-8A61-CB0509EFE3E3}" type="pres">
      <dgm:prSet presAssocID="{06E9589D-BDB2-4475-87F8-372DFA5D8B73}" presName="node" presStyleLbl="node1" presStyleIdx="9" presStyleCnt="11" custRadScaleRad="141170" custRadScaleInc="-21498">
        <dgm:presLayoutVars>
          <dgm:bulletEnabled val="1"/>
        </dgm:presLayoutVars>
      </dgm:prSet>
      <dgm:spPr/>
      <dgm:t>
        <a:bodyPr/>
        <a:lstStyle/>
        <a:p>
          <a:endParaRPr lang="en-US"/>
        </a:p>
      </dgm:t>
    </dgm:pt>
    <dgm:pt modelId="{9E92729A-8298-49E5-B01F-53371E1EE856}" type="pres">
      <dgm:prSet presAssocID="{0135926F-40C3-4BC8-9E86-39CC76575FF0}" presName="sibTrans" presStyleLbl="sibTrans2D1" presStyleIdx="9" presStyleCnt="11"/>
      <dgm:spPr/>
      <dgm:t>
        <a:bodyPr/>
        <a:lstStyle/>
        <a:p>
          <a:endParaRPr lang="en-US"/>
        </a:p>
      </dgm:t>
    </dgm:pt>
    <dgm:pt modelId="{C8760421-934A-4218-9F29-F0201C495E5C}" type="pres">
      <dgm:prSet presAssocID="{0135926F-40C3-4BC8-9E86-39CC76575FF0}" presName="connectorText" presStyleLbl="sibTrans2D1" presStyleIdx="9" presStyleCnt="11"/>
      <dgm:spPr/>
      <dgm:t>
        <a:bodyPr/>
        <a:lstStyle/>
        <a:p>
          <a:endParaRPr lang="en-US"/>
        </a:p>
      </dgm:t>
    </dgm:pt>
    <dgm:pt modelId="{F7CED3E1-02F3-4075-96CD-AAB380599D21}" type="pres">
      <dgm:prSet presAssocID="{633412C2-071A-419A-B17D-B4D2031106E7}" presName="node" presStyleLbl="node1" presStyleIdx="10" presStyleCnt="11">
        <dgm:presLayoutVars>
          <dgm:bulletEnabled val="1"/>
        </dgm:presLayoutVars>
      </dgm:prSet>
      <dgm:spPr/>
      <dgm:t>
        <a:bodyPr/>
        <a:lstStyle/>
        <a:p>
          <a:endParaRPr lang="en-US"/>
        </a:p>
      </dgm:t>
    </dgm:pt>
    <dgm:pt modelId="{4358E337-22EA-4CA8-A41F-359E35E39319}" type="pres">
      <dgm:prSet presAssocID="{10F895D5-C797-476E-8976-4C7D5B69DF07}" presName="sibTrans" presStyleLbl="sibTrans2D1" presStyleIdx="10" presStyleCnt="11"/>
      <dgm:spPr/>
      <dgm:t>
        <a:bodyPr/>
        <a:lstStyle/>
        <a:p>
          <a:endParaRPr lang="en-US"/>
        </a:p>
      </dgm:t>
    </dgm:pt>
    <dgm:pt modelId="{D1FDF501-CEB4-4D5C-83EB-D23A7EA90738}" type="pres">
      <dgm:prSet presAssocID="{10F895D5-C797-476E-8976-4C7D5B69DF07}" presName="connectorText" presStyleLbl="sibTrans2D1" presStyleIdx="10" presStyleCnt="11"/>
      <dgm:spPr/>
      <dgm:t>
        <a:bodyPr/>
        <a:lstStyle/>
        <a:p>
          <a:endParaRPr lang="en-US"/>
        </a:p>
      </dgm:t>
    </dgm:pt>
  </dgm:ptLst>
  <dgm:cxnLst>
    <dgm:cxn modelId="{A7C9CCA7-BC42-42E7-BF82-D2894A9F4289}" type="presOf" srcId="{0135926F-40C3-4BC8-9E86-39CC76575FF0}" destId="{9E92729A-8298-49E5-B01F-53371E1EE856}" srcOrd="0" destOrd="0" presId="urn:microsoft.com/office/officeart/2005/8/layout/cycle2"/>
    <dgm:cxn modelId="{A0D0BFEE-8F67-48BB-80EF-1529D321953E}" type="presOf" srcId="{F5F9DC02-E528-4889-BA43-60DF80E2D4B3}" destId="{39AEBA50-B437-4787-AFE2-C54D72B008BF}" srcOrd="0" destOrd="0" presId="urn:microsoft.com/office/officeart/2005/8/layout/cycle2"/>
    <dgm:cxn modelId="{77A3E2EF-CB6F-4DA6-BAE5-DC9AA4A73E1F}" type="presOf" srcId="{91C15198-DEE6-4AB5-98F5-F5E9A777304F}" destId="{4C980BF9-AEBD-4B98-9A44-6FDDB6463D35}" srcOrd="0" destOrd="0" presId="urn:microsoft.com/office/officeart/2005/8/layout/cycle2"/>
    <dgm:cxn modelId="{C58610E3-FB0E-4966-8800-FD5D4CC1610D}" type="presOf" srcId="{F630767B-7521-4CB2-8F74-109FD79F2C04}" destId="{EFDD008B-A149-4F32-B7FB-F4FB99CA4538}" srcOrd="0"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A24356F0-0E20-4E0D-9234-4232107B4685}" type="presOf" srcId="{D3CAFD79-738C-44FC-975F-120DAA58C362}" destId="{06847C82-2639-4C8C-9CA8-0CB569E375F4}" srcOrd="0" destOrd="0" presId="urn:microsoft.com/office/officeart/2005/8/layout/cycle2"/>
    <dgm:cxn modelId="{D7A33760-4B13-4B4F-B25F-F04329D26AEF}" srcId="{22829DFE-6958-4ECA-B90A-9E60A507E980}" destId="{FBE95E9D-2067-4254-99D8-AE38538E4C5D}" srcOrd="7" destOrd="0" parTransId="{E089DC36-3009-4CEA-A167-FEC275352831}" sibTransId="{91C15198-DEE6-4AB5-98F5-F5E9A777304F}"/>
    <dgm:cxn modelId="{564165F7-824C-408F-9B3E-EAEEB0E6425D}" srcId="{22829DFE-6958-4ECA-B90A-9E60A507E980}" destId="{C5ED74D5-AC59-46D0-B938-DF4E5A11393A}" srcOrd="0" destOrd="0" parTransId="{5BD84584-F1B6-4EF7-B0CF-CF31CDE2E8F2}" sibTransId="{436DA30F-C66F-466B-8DF1-C0BC4FB347FB}"/>
    <dgm:cxn modelId="{2D93CAE2-8B9F-4E4B-9F11-219B9128FA13}" type="presOf" srcId="{D693748D-A375-436C-BFAC-71996C618B9A}" destId="{6EA3943E-2270-4475-A1C1-25BCBF69988E}" srcOrd="0" destOrd="0" presId="urn:microsoft.com/office/officeart/2005/8/layout/cycle2"/>
    <dgm:cxn modelId="{AC23E2BE-504D-4FF2-AFCC-28CDC0586034}" type="presOf" srcId="{EE7BEA0B-5D29-4477-8185-07398661EAF9}" destId="{1E05B016-E2BE-48DF-B82D-DB666F413898}" srcOrd="0" destOrd="0" presId="urn:microsoft.com/office/officeart/2005/8/layout/cycle2"/>
    <dgm:cxn modelId="{87304299-8B62-4E21-B87C-A8FA0FFD946E}" type="presOf" srcId="{06E9589D-BDB2-4475-87F8-372DFA5D8B73}" destId="{36C8D4AF-6670-463D-8A61-CB0509EFE3E3}" srcOrd="0" destOrd="0" presId="urn:microsoft.com/office/officeart/2005/8/layout/cycle2"/>
    <dgm:cxn modelId="{DA16939E-BB57-4BEF-B4D2-9C2B1D20E10F}" srcId="{22829DFE-6958-4ECA-B90A-9E60A507E980}" destId="{D693748D-A375-436C-BFAC-71996C618B9A}" srcOrd="5" destOrd="0" parTransId="{BB53E8D4-3ACD-4967-AEDC-41ABD190CABC}" sibTransId="{F5F9DC02-E528-4889-BA43-60DF80E2D4B3}"/>
    <dgm:cxn modelId="{3E334FFD-B332-4B69-B141-8DC4E3C56AB6}" type="presOf" srcId="{C5ED74D5-AC59-46D0-B938-DF4E5A11393A}" destId="{93FF9232-D5BA-4C93-9F0A-657EB5C0D11D}" srcOrd="0" destOrd="0" presId="urn:microsoft.com/office/officeart/2005/8/layout/cycle2"/>
    <dgm:cxn modelId="{0FEE3897-5339-4748-839C-D9C8DAFEA112}" type="presOf" srcId="{8A9CE04C-EA0B-45A8-AD69-98C2D79B79EE}" destId="{43C32D26-9D9B-4FBF-AE7F-0BB3389B1BCC}" srcOrd="0" destOrd="0" presId="urn:microsoft.com/office/officeart/2005/8/layout/cycle2"/>
    <dgm:cxn modelId="{12302513-8DC5-4FA0-BEEF-506E32E1C59B}" srcId="{22829DFE-6958-4ECA-B90A-9E60A507E980}" destId="{0A6D3C32-E9A9-47AE-9D43-47ECD55610EE}" srcOrd="8" destOrd="0" parTransId="{564F9532-C940-47F9-B022-57B028780D20}" sibTransId="{A394AC73-23C4-4902-8A64-3CD86C1EF8C8}"/>
    <dgm:cxn modelId="{9E64064B-E9FE-4B20-BB58-FA630FC7FBBD}" type="presOf" srcId="{200F9C81-727E-4D76-B16F-C5C54F31A409}" destId="{DB40E919-8813-4B25-B999-6025A3D940B2}" srcOrd="1"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336886EA-28AD-4C12-813B-A926C4DABDD1}" type="presOf" srcId="{A394AC73-23C4-4902-8A64-3CD86C1EF8C8}" destId="{E2FF7E28-FF44-4335-81F9-51DE4E4CCC63}" srcOrd="0" destOrd="0" presId="urn:microsoft.com/office/officeart/2005/8/layout/cycle2"/>
    <dgm:cxn modelId="{E5A61921-C840-4CAC-A28F-262AEDC9F61C}" type="presOf" srcId="{F430DD6A-9675-42CF-A98A-5240E5D358EC}" destId="{41525FCB-D628-48F5-87CF-96A9530D5740}" srcOrd="0" destOrd="0" presId="urn:microsoft.com/office/officeart/2005/8/layout/cycle2"/>
    <dgm:cxn modelId="{7F97C579-01C0-4407-803E-F4D14617BA37}" srcId="{22829DFE-6958-4ECA-B90A-9E60A507E980}" destId="{EE7BEA0B-5D29-4477-8185-07398661EAF9}" srcOrd="6" destOrd="0" parTransId="{B23AB367-78D6-4152-AE22-D1D313474DE3}" sibTransId="{A3127B70-59C8-4203-BC42-3FD649D5DC70}"/>
    <dgm:cxn modelId="{0E1479BF-1D74-4760-814B-A1B1496E26CD}" type="presOf" srcId="{436DA30F-C66F-466B-8DF1-C0BC4FB347FB}" destId="{263B9885-9B63-4F2C-9133-16F164A5D51F}" srcOrd="1" destOrd="0" presId="urn:microsoft.com/office/officeart/2005/8/layout/cycle2"/>
    <dgm:cxn modelId="{84038380-BD21-43FF-ACCE-EAE8D1C7A5AA}" type="presOf" srcId="{A3127B70-59C8-4203-BC42-3FD649D5DC70}" destId="{C356D1EE-6DF7-4EAE-8A72-F3340043EA27}" srcOrd="0" destOrd="0" presId="urn:microsoft.com/office/officeart/2005/8/layout/cycle2"/>
    <dgm:cxn modelId="{37CC0718-19D2-4F3D-BCF9-7FDB98C71C72}" type="presOf" srcId="{200F9C81-727E-4D76-B16F-C5C54F31A409}" destId="{10ACCD12-A190-4ED5-BB96-DA48075AA965}" srcOrd="0" destOrd="0" presId="urn:microsoft.com/office/officeart/2005/8/layout/cycle2"/>
    <dgm:cxn modelId="{7A2EFA8B-1E48-4F17-A72D-3F5A8DDEB9AB}" type="presOf" srcId="{F94E8276-E426-4152-95C1-FD1A55F15E0B}" destId="{8C940B0C-91D6-4D14-AD53-714F93F5D251}" srcOrd="0" destOrd="0" presId="urn:microsoft.com/office/officeart/2005/8/layout/cycle2"/>
    <dgm:cxn modelId="{4D3A1907-D026-4ADB-9012-314EFECCB228}" type="presOf" srcId="{F630767B-7521-4CB2-8F74-109FD79F2C04}" destId="{EE0FA718-0688-4CD6-8216-2DA8982B87DE}" srcOrd="1" destOrd="0" presId="urn:microsoft.com/office/officeart/2005/8/layout/cycle2"/>
    <dgm:cxn modelId="{DEDB96EF-7DA5-47C1-99D0-8869A8998987}" type="presOf" srcId="{F94E8276-E426-4152-95C1-FD1A55F15E0B}" destId="{9E0D4462-3CA0-47AD-A368-A3C8139C9D39}" srcOrd="1" destOrd="0" presId="urn:microsoft.com/office/officeart/2005/8/layout/cycle2"/>
    <dgm:cxn modelId="{A0E40F75-3247-43B0-8A18-4C7118D9E504}" srcId="{22829DFE-6958-4ECA-B90A-9E60A507E980}" destId="{06E9589D-BDB2-4475-87F8-372DFA5D8B73}" srcOrd="9" destOrd="0" parTransId="{0CA40575-919D-4A03-8F8C-D760B40C1463}" sibTransId="{0135926F-40C3-4BC8-9E86-39CC76575FF0}"/>
    <dgm:cxn modelId="{13C8D593-1037-43B6-B9B6-8FBA40387611}" type="presOf" srcId="{A394AC73-23C4-4902-8A64-3CD86C1EF8C8}" destId="{38833E59-1B0A-427C-8152-4993E801536B}" srcOrd="1" destOrd="0" presId="urn:microsoft.com/office/officeart/2005/8/layout/cycle2"/>
    <dgm:cxn modelId="{C71B5105-CD6A-4ADC-8D01-667E90AF3FDD}" srcId="{22829DFE-6958-4ECA-B90A-9E60A507E980}" destId="{8A9CE04C-EA0B-45A8-AD69-98C2D79B79EE}" srcOrd="4" destOrd="0" parTransId="{C3FCED06-6553-475C-9C3E-66C19D0940F5}" sibTransId="{7BC3FCA4-B1C4-42FE-BB61-3FDDC13DFDCF}"/>
    <dgm:cxn modelId="{C9C47EB8-BAE6-402D-AEF0-FD03D05BF9E2}" type="presOf" srcId="{711BBB40-33C4-4CBD-8FB8-375125F7FBE4}" destId="{3476AEE2-8A18-49AD-B55E-F6393792CA62}" srcOrd="0" destOrd="0" presId="urn:microsoft.com/office/officeart/2005/8/layout/cycle2"/>
    <dgm:cxn modelId="{F3411BB1-4B1F-48DF-900C-8AFA81F05F7E}" type="presOf" srcId="{7BC3FCA4-B1C4-42FE-BB61-3FDDC13DFDCF}" destId="{C5BC5192-2D33-43A2-AF2A-F9E7D1007CD0}" srcOrd="0" destOrd="0" presId="urn:microsoft.com/office/officeart/2005/8/layout/cycle2"/>
    <dgm:cxn modelId="{B70DB3D5-C6C0-42BB-890E-210D287057FC}" srcId="{22829DFE-6958-4ECA-B90A-9E60A507E980}" destId="{633412C2-071A-419A-B17D-B4D2031106E7}" srcOrd="10" destOrd="0" parTransId="{2658B794-A251-4143-B02C-AA18F7988A3F}" sibTransId="{10F895D5-C797-476E-8976-4C7D5B69DF07}"/>
    <dgm:cxn modelId="{BF634759-633E-4B3C-B49B-783CFCB2A7AA}" type="presOf" srcId="{10F895D5-C797-476E-8976-4C7D5B69DF07}" destId="{D1FDF501-CEB4-4D5C-83EB-D23A7EA90738}" srcOrd="1" destOrd="0" presId="urn:microsoft.com/office/officeart/2005/8/layout/cycle2"/>
    <dgm:cxn modelId="{E4A3D6E3-1FE3-482E-BD2C-0E0C303BA045}" type="presOf" srcId="{0135926F-40C3-4BC8-9E86-39CC76575FF0}" destId="{C8760421-934A-4218-9F29-F0201C495E5C}" srcOrd="1" destOrd="0" presId="urn:microsoft.com/office/officeart/2005/8/layout/cycle2"/>
    <dgm:cxn modelId="{593A0E5D-3AB3-4AC2-94F8-DE37182E8F90}" type="presOf" srcId="{22829DFE-6958-4ECA-B90A-9E60A507E980}" destId="{15D92A2A-D0D5-4FE5-94E6-B014D5C958C1}" srcOrd="0" destOrd="0" presId="urn:microsoft.com/office/officeart/2005/8/layout/cycle2"/>
    <dgm:cxn modelId="{665323FD-4BCB-4EB5-9AAF-2C546FB64849}" type="presOf" srcId="{A3127B70-59C8-4203-BC42-3FD649D5DC70}" destId="{490D464C-A046-4040-8368-87AD38E81F51}" srcOrd="1" destOrd="0" presId="urn:microsoft.com/office/officeart/2005/8/layout/cycle2"/>
    <dgm:cxn modelId="{3E218DF5-6EB0-441F-86AA-A8CCA78ADACE}" type="presOf" srcId="{10F895D5-C797-476E-8976-4C7D5B69DF07}" destId="{4358E337-22EA-4CA8-A41F-359E35E39319}" srcOrd="0" destOrd="0" presId="urn:microsoft.com/office/officeart/2005/8/layout/cycle2"/>
    <dgm:cxn modelId="{39C6631B-D4E1-4034-B4FB-DB9B423833C3}" type="presOf" srcId="{7BC3FCA4-B1C4-42FE-BB61-3FDDC13DFDCF}" destId="{CA46CF72-311D-41E9-9C99-7AEA7FC253E3}" srcOrd="1" destOrd="0" presId="urn:microsoft.com/office/officeart/2005/8/layout/cycle2"/>
    <dgm:cxn modelId="{0C18BE82-D26B-47FC-A856-BA6C18D3BA80}" type="presOf" srcId="{0A6D3C32-E9A9-47AE-9D43-47ECD55610EE}" destId="{B98F58EE-2669-41A8-9117-E5ECC9538149}" srcOrd="0" destOrd="0" presId="urn:microsoft.com/office/officeart/2005/8/layout/cycle2"/>
    <dgm:cxn modelId="{E6C3A008-F1F5-47FA-B5FA-7B8B36AC07BC}" type="presOf" srcId="{91C15198-DEE6-4AB5-98F5-F5E9A777304F}" destId="{A75B67DC-3105-4862-A114-EF1753C68222}" srcOrd="1" destOrd="0" presId="urn:microsoft.com/office/officeart/2005/8/layout/cycle2"/>
    <dgm:cxn modelId="{06AA1CBD-FC4C-4473-8D99-CA852F825DC7}" type="presOf" srcId="{F5F9DC02-E528-4889-BA43-60DF80E2D4B3}" destId="{B4FF918E-0573-410C-8446-DBBF262AFC4C}" srcOrd="1" destOrd="0" presId="urn:microsoft.com/office/officeart/2005/8/layout/cycle2"/>
    <dgm:cxn modelId="{8BE326A6-A443-47E5-811A-7082EC8D614F}" type="presOf" srcId="{FBE95E9D-2067-4254-99D8-AE38538E4C5D}" destId="{A75DF497-4256-46B3-82A7-B0673076B59F}" srcOrd="0" destOrd="0" presId="urn:microsoft.com/office/officeart/2005/8/layout/cycle2"/>
    <dgm:cxn modelId="{4CBEE46B-794D-4F87-8619-33CB983FD42C}" type="presOf" srcId="{436DA30F-C66F-466B-8DF1-C0BC4FB347FB}" destId="{597C8161-47CD-4DCC-8AFD-E256EEE27EF1}" srcOrd="0" destOrd="0" presId="urn:microsoft.com/office/officeart/2005/8/layout/cycle2"/>
    <dgm:cxn modelId="{B35FBA90-B21E-47EC-A15A-C60DA274A044}" type="presOf" srcId="{633412C2-071A-419A-B17D-B4D2031106E7}" destId="{F7CED3E1-02F3-4075-96CD-AAB380599D21}" srcOrd="0" destOrd="0" presId="urn:microsoft.com/office/officeart/2005/8/layout/cycle2"/>
    <dgm:cxn modelId="{03468BFE-F2E9-44C9-9EC1-842B7E86DA3F}" srcId="{22829DFE-6958-4ECA-B90A-9E60A507E980}" destId="{D3CAFD79-738C-44FC-975F-120DAA58C362}" srcOrd="3" destOrd="0" parTransId="{3AE69CCF-1058-4FA6-9A65-E630B4197D97}" sibTransId="{F630767B-7521-4CB2-8F74-109FD79F2C04}"/>
    <dgm:cxn modelId="{F6D3CC1B-E9B3-425A-B659-0FEF8E70D21C}" type="presParOf" srcId="{15D92A2A-D0D5-4FE5-94E6-B014D5C958C1}" destId="{93FF9232-D5BA-4C93-9F0A-657EB5C0D11D}" srcOrd="0" destOrd="0" presId="urn:microsoft.com/office/officeart/2005/8/layout/cycle2"/>
    <dgm:cxn modelId="{09947D0A-FADA-446D-A412-DE6BF9A5908E}" type="presParOf" srcId="{15D92A2A-D0D5-4FE5-94E6-B014D5C958C1}" destId="{597C8161-47CD-4DCC-8AFD-E256EEE27EF1}" srcOrd="1" destOrd="0" presId="urn:microsoft.com/office/officeart/2005/8/layout/cycle2"/>
    <dgm:cxn modelId="{1C5A225C-24C6-461C-A487-DBD8E81BADFF}" type="presParOf" srcId="{597C8161-47CD-4DCC-8AFD-E256EEE27EF1}" destId="{263B9885-9B63-4F2C-9133-16F164A5D51F}" srcOrd="0" destOrd="0" presId="urn:microsoft.com/office/officeart/2005/8/layout/cycle2"/>
    <dgm:cxn modelId="{D2E8494E-9E67-43BE-9FA2-06BD631D7E8A}" type="presParOf" srcId="{15D92A2A-D0D5-4FE5-94E6-B014D5C958C1}" destId="{41525FCB-D628-48F5-87CF-96A9530D5740}" srcOrd="2" destOrd="0" presId="urn:microsoft.com/office/officeart/2005/8/layout/cycle2"/>
    <dgm:cxn modelId="{06C3A26A-1721-49B4-8BB9-B4BB7CAEED19}" type="presParOf" srcId="{15D92A2A-D0D5-4FE5-94E6-B014D5C958C1}" destId="{10ACCD12-A190-4ED5-BB96-DA48075AA965}" srcOrd="3" destOrd="0" presId="urn:microsoft.com/office/officeart/2005/8/layout/cycle2"/>
    <dgm:cxn modelId="{A49B6D54-260D-4C8A-A5B6-306D1905FE9F}" type="presParOf" srcId="{10ACCD12-A190-4ED5-BB96-DA48075AA965}" destId="{DB40E919-8813-4B25-B999-6025A3D940B2}" srcOrd="0" destOrd="0" presId="urn:microsoft.com/office/officeart/2005/8/layout/cycle2"/>
    <dgm:cxn modelId="{D516D603-B68C-4DE6-B075-B485E2B1DC7C}" type="presParOf" srcId="{15D92A2A-D0D5-4FE5-94E6-B014D5C958C1}" destId="{3476AEE2-8A18-49AD-B55E-F6393792CA62}" srcOrd="4" destOrd="0" presId="urn:microsoft.com/office/officeart/2005/8/layout/cycle2"/>
    <dgm:cxn modelId="{4CD035DD-0D09-4A0D-95DB-A293C170ADB2}" type="presParOf" srcId="{15D92A2A-D0D5-4FE5-94E6-B014D5C958C1}" destId="{8C940B0C-91D6-4D14-AD53-714F93F5D251}" srcOrd="5" destOrd="0" presId="urn:microsoft.com/office/officeart/2005/8/layout/cycle2"/>
    <dgm:cxn modelId="{EB24174D-9CB8-42F4-BB7F-19CB2F0ED039}" type="presParOf" srcId="{8C940B0C-91D6-4D14-AD53-714F93F5D251}" destId="{9E0D4462-3CA0-47AD-A368-A3C8139C9D39}" srcOrd="0" destOrd="0" presId="urn:microsoft.com/office/officeart/2005/8/layout/cycle2"/>
    <dgm:cxn modelId="{84AED92A-7B9B-4E22-9420-B58066B151BE}" type="presParOf" srcId="{15D92A2A-D0D5-4FE5-94E6-B014D5C958C1}" destId="{06847C82-2639-4C8C-9CA8-0CB569E375F4}" srcOrd="6" destOrd="0" presId="urn:microsoft.com/office/officeart/2005/8/layout/cycle2"/>
    <dgm:cxn modelId="{03A56AE2-112C-423C-AE2B-5186C1F36ABD}" type="presParOf" srcId="{15D92A2A-D0D5-4FE5-94E6-B014D5C958C1}" destId="{EFDD008B-A149-4F32-B7FB-F4FB99CA4538}" srcOrd="7" destOrd="0" presId="urn:microsoft.com/office/officeart/2005/8/layout/cycle2"/>
    <dgm:cxn modelId="{4B0D045A-B892-4C70-B9ED-A60B18FFBE8E}" type="presParOf" srcId="{EFDD008B-A149-4F32-B7FB-F4FB99CA4538}" destId="{EE0FA718-0688-4CD6-8216-2DA8982B87DE}" srcOrd="0" destOrd="0" presId="urn:microsoft.com/office/officeart/2005/8/layout/cycle2"/>
    <dgm:cxn modelId="{EDC68535-4C4E-4BFF-A9A5-92DD97C89A10}" type="presParOf" srcId="{15D92A2A-D0D5-4FE5-94E6-B014D5C958C1}" destId="{43C32D26-9D9B-4FBF-AE7F-0BB3389B1BCC}" srcOrd="8" destOrd="0" presId="urn:microsoft.com/office/officeart/2005/8/layout/cycle2"/>
    <dgm:cxn modelId="{8772646E-9265-47D8-B03B-2CAC21B7C981}" type="presParOf" srcId="{15D92A2A-D0D5-4FE5-94E6-B014D5C958C1}" destId="{C5BC5192-2D33-43A2-AF2A-F9E7D1007CD0}" srcOrd="9" destOrd="0" presId="urn:microsoft.com/office/officeart/2005/8/layout/cycle2"/>
    <dgm:cxn modelId="{FB34AE45-2E75-42F5-8031-2FB1B0F42CD9}" type="presParOf" srcId="{C5BC5192-2D33-43A2-AF2A-F9E7D1007CD0}" destId="{CA46CF72-311D-41E9-9C99-7AEA7FC253E3}" srcOrd="0" destOrd="0" presId="urn:microsoft.com/office/officeart/2005/8/layout/cycle2"/>
    <dgm:cxn modelId="{9244EC21-F861-4BF8-AAE0-7D5BEE2C1D08}" type="presParOf" srcId="{15D92A2A-D0D5-4FE5-94E6-B014D5C958C1}" destId="{6EA3943E-2270-4475-A1C1-25BCBF69988E}" srcOrd="10" destOrd="0" presId="urn:microsoft.com/office/officeart/2005/8/layout/cycle2"/>
    <dgm:cxn modelId="{84419C6F-30A9-4505-B737-BF1F05B612EE}" type="presParOf" srcId="{15D92A2A-D0D5-4FE5-94E6-B014D5C958C1}" destId="{39AEBA50-B437-4787-AFE2-C54D72B008BF}" srcOrd="11" destOrd="0" presId="urn:microsoft.com/office/officeart/2005/8/layout/cycle2"/>
    <dgm:cxn modelId="{1C67F296-EC53-4D1D-A731-56622E566414}" type="presParOf" srcId="{39AEBA50-B437-4787-AFE2-C54D72B008BF}" destId="{B4FF918E-0573-410C-8446-DBBF262AFC4C}" srcOrd="0" destOrd="0" presId="urn:microsoft.com/office/officeart/2005/8/layout/cycle2"/>
    <dgm:cxn modelId="{6417CD23-F1D8-4643-95C1-4DECD4CEC4D2}" type="presParOf" srcId="{15D92A2A-D0D5-4FE5-94E6-B014D5C958C1}" destId="{1E05B016-E2BE-48DF-B82D-DB666F413898}" srcOrd="12" destOrd="0" presId="urn:microsoft.com/office/officeart/2005/8/layout/cycle2"/>
    <dgm:cxn modelId="{AEE455A6-AFDC-4720-8727-90562A706ECB}" type="presParOf" srcId="{15D92A2A-D0D5-4FE5-94E6-B014D5C958C1}" destId="{C356D1EE-6DF7-4EAE-8A72-F3340043EA27}" srcOrd="13" destOrd="0" presId="urn:microsoft.com/office/officeart/2005/8/layout/cycle2"/>
    <dgm:cxn modelId="{CF9D939D-22E8-47EA-967C-3262F983EDA3}" type="presParOf" srcId="{C356D1EE-6DF7-4EAE-8A72-F3340043EA27}" destId="{490D464C-A046-4040-8368-87AD38E81F51}" srcOrd="0" destOrd="0" presId="urn:microsoft.com/office/officeart/2005/8/layout/cycle2"/>
    <dgm:cxn modelId="{7F05E03A-1B3C-4C29-BF9F-B1B1D38FAFBB}" type="presParOf" srcId="{15D92A2A-D0D5-4FE5-94E6-B014D5C958C1}" destId="{A75DF497-4256-46B3-82A7-B0673076B59F}" srcOrd="14" destOrd="0" presId="urn:microsoft.com/office/officeart/2005/8/layout/cycle2"/>
    <dgm:cxn modelId="{9D8CED80-FFE4-421B-BAF3-D186CB3FAE7D}" type="presParOf" srcId="{15D92A2A-D0D5-4FE5-94E6-B014D5C958C1}" destId="{4C980BF9-AEBD-4B98-9A44-6FDDB6463D35}" srcOrd="15" destOrd="0" presId="urn:microsoft.com/office/officeart/2005/8/layout/cycle2"/>
    <dgm:cxn modelId="{A0A8C56C-4BA4-4B8F-83F7-4CBE3AE4D2A3}" type="presParOf" srcId="{4C980BF9-AEBD-4B98-9A44-6FDDB6463D35}" destId="{A75B67DC-3105-4862-A114-EF1753C68222}" srcOrd="0" destOrd="0" presId="urn:microsoft.com/office/officeart/2005/8/layout/cycle2"/>
    <dgm:cxn modelId="{1F528AFC-B64C-4888-8375-76C26C57CBC7}" type="presParOf" srcId="{15D92A2A-D0D5-4FE5-94E6-B014D5C958C1}" destId="{B98F58EE-2669-41A8-9117-E5ECC9538149}" srcOrd="16" destOrd="0" presId="urn:microsoft.com/office/officeart/2005/8/layout/cycle2"/>
    <dgm:cxn modelId="{AF43B179-998E-4D7E-959C-5AB4E7991CF8}" type="presParOf" srcId="{15D92A2A-D0D5-4FE5-94E6-B014D5C958C1}" destId="{E2FF7E28-FF44-4335-81F9-51DE4E4CCC63}" srcOrd="17" destOrd="0" presId="urn:microsoft.com/office/officeart/2005/8/layout/cycle2"/>
    <dgm:cxn modelId="{F5D065EC-AC2B-400D-BD3B-EF5B6A1A4154}" type="presParOf" srcId="{E2FF7E28-FF44-4335-81F9-51DE4E4CCC63}" destId="{38833E59-1B0A-427C-8152-4993E801536B}" srcOrd="0" destOrd="0" presId="urn:microsoft.com/office/officeart/2005/8/layout/cycle2"/>
    <dgm:cxn modelId="{A95D2B38-4432-41F5-9036-9B73F6F2FAB7}" type="presParOf" srcId="{15D92A2A-D0D5-4FE5-94E6-B014D5C958C1}" destId="{36C8D4AF-6670-463D-8A61-CB0509EFE3E3}" srcOrd="18" destOrd="0" presId="urn:microsoft.com/office/officeart/2005/8/layout/cycle2"/>
    <dgm:cxn modelId="{21A5330D-0CD1-468B-A1E2-98A21A67F29F}" type="presParOf" srcId="{15D92A2A-D0D5-4FE5-94E6-B014D5C958C1}" destId="{9E92729A-8298-49E5-B01F-53371E1EE856}" srcOrd="19" destOrd="0" presId="urn:microsoft.com/office/officeart/2005/8/layout/cycle2"/>
    <dgm:cxn modelId="{2F034439-2EEB-457E-881B-E48C9DE51752}" type="presParOf" srcId="{9E92729A-8298-49E5-B01F-53371E1EE856}" destId="{C8760421-934A-4218-9F29-F0201C495E5C}" srcOrd="0" destOrd="0" presId="urn:microsoft.com/office/officeart/2005/8/layout/cycle2"/>
    <dgm:cxn modelId="{D7C87ECD-C538-4AC3-9477-E4244877B773}" type="presParOf" srcId="{15D92A2A-D0D5-4FE5-94E6-B014D5C958C1}" destId="{F7CED3E1-02F3-4075-96CD-AAB380599D21}" srcOrd="20" destOrd="0" presId="urn:microsoft.com/office/officeart/2005/8/layout/cycle2"/>
    <dgm:cxn modelId="{E9F6CD77-5258-4639-A438-7EED662178D8}" type="presParOf" srcId="{15D92A2A-D0D5-4FE5-94E6-B014D5C958C1}" destId="{4358E337-22EA-4CA8-A41F-359E35E39319}" srcOrd="21" destOrd="0" presId="urn:microsoft.com/office/officeart/2005/8/layout/cycle2"/>
    <dgm:cxn modelId="{50B1AF20-E9B1-48F9-812B-F583003BC478}" type="presParOf" srcId="{4358E337-22EA-4CA8-A41F-359E35E39319}" destId="{D1FDF501-CEB4-4D5C-83EB-D23A7EA90738}"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2829DFE-6958-4ECA-B90A-9E60A507E980}" type="doc">
      <dgm:prSet loTypeId="urn:microsoft.com/office/officeart/2005/8/layout/cycle2" loCatId="cycle" qsTypeId="urn:microsoft.com/office/officeart/2005/8/quickstyle/3d6" qsCatId="3D" csTypeId="urn:microsoft.com/office/officeart/2005/8/colors/accent1_2" csCatId="accent1" phldr="1"/>
      <dgm:spPr/>
      <dgm:t>
        <a:bodyPr/>
        <a:lstStyle/>
        <a:p>
          <a:endParaRPr lang="en-US"/>
        </a:p>
      </dgm:t>
    </dgm:pt>
    <dgm:pt modelId="{C5ED74D5-AC59-46D0-B938-DF4E5A11393A}">
      <dgm:prSet phldrT="[Text]"/>
      <dgm:spPr/>
      <dgm:t>
        <a:bodyPr/>
        <a:lstStyle/>
        <a:p>
          <a:r>
            <a:rPr lang="en-US" dirty="0" smtClean="0"/>
            <a:t>Guardians</a:t>
          </a:r>
          <a:endParaRPr lang="en-US" dirty="0"/>
        </a:p>
      </dgm:t>
    </dgm:pt>
    <dgm:pt modelId="{5BD84584-F1B6-4EF7-B0CF-CF31CDE2E8F2}" type="parTrans" cxnId="{564165F7-824C-408F-9B3E-EAEEB0E6425D}">
      <dgm:prSet/>
      <dgm:spPr/>
      <dgm:t>
        <a:bodyPr/>
        <a:lstStyle/>
        <a:p>
          <a:endParaRPr lang="en-US"/>
        </a:p>
      </dgm:t>
    </dgm:pt>
    <dgm:pt modelId="{436DA30F-C66F-466B-8DF1-C0BC4FB347FB}" type="sibTrans" cxnId="{564165F7-824C-408F-9B3E-EAEEB0E6425D}">
      <dgm:prSet/>
      <dgm:spPr/>
      <dgm:t>
        <a:bodyPr/>
        <a:lstStyle/>
        <a:p>
          <a:endParaRPr lang="en-US"/>
        </a:p>
      </dgm:t>
    </dgm:pt>
    <dgm:pt modelId="{F430DD6A-9675-42CF-A98A-5240E5D358EC}">
      <dgm:prSet phldrT="[Text]"/>
      <dgm:spPr/>
      <dgm:t>
        <a:bodyPr/>
        <a:lstStyle/>
        <a:p>
          <a:r>
            <a:rPr lang="en-US" dirty="0" smtClean="0"/>
            <a:t>1</a:t>
          </a:r>
          <a:endParaRPr lang="en-US" dirty="0"/>
        </a:p>
      </dgm:t>
    </dgm:pt>
    <dgm:pt modelId="{F8B8F703-12D7-4746-A36C-8AA1A14C26C5}" type="parTrans" cxnId="{1B99A507-107F-4E96-8A3C-24588B24F301}">
      <dgm:prSet/>
      <dgm:spPr/>
      <dgm:t>
        <a:bodyPr/>
        <a:lstStyle/>
        <a:p>
          <a:endParaRPr lang="en-US"/>
        </a:p>
      </dgm:t>
    </dgm:pt>
    <dgm:pt modelId="{200F9C81-727E-4D76-B16F-C5C54F31A409}" type="sibTrans" cxnId="{1B99A507-107F-4E96-8A3C-24588B24F301}">
      <dgm:prSet/>
      <dgm:spPr/>
      <dgm:t>
        <a:bodyPr/>
        <a:lstStyle/>
        <a:p>
          <a:endParaRPr lang="en-US"/>
        </a:p>
      </dgm:t>
    </dgm:pt>
    <dgm:pt modelId="{711BBB40-33C4-4CBD-8FB8-375125F7FBE4}">
      <dgm:prSet phldrT="[Text]"/>
      <dgm:spPr/>
      <dgm:t>
        <a:bodyPr/>
        <a:lstStyle/>
        <a:p>
          <a:r>
            <a:rPr lang="en-US" dirty="0" smtClean="0"/>
            <a:t>2</a:t>
          </a:r>
          <a:endParaRPr lang="en-US" dirty="0"/>
        </a:p>
      </dgm:t>
    </dgm:pt>
    <dgm:pt modelId="{8FA58FB3-9E7F-4992-B0B7-1A87ADB491AF}" type="parTrans" cxnId="{BAAF98F5-4864-4019-B332-972CA4F2AA7B}">
      <dgm:prSet/>
      <dgm:spPr/>
      <dgm:t>
        <a:bodyPr/>
        <a:lstStyle/>
        <a:p>
          <a:endParaRPr lang="en-US"/>
        </a:p>
      </dgm:t>
    </dgm:pt>
    <dgm:pt modelId="{F94E8276-E426-4152-95C1-FD1A55F15E0B}" type="sibTrans" cxnId="{BAAF98F5-4864-4019-B332-972CA4F2AA7B}">
      <dgm:prSet/>
      <dgm:spPr/>
      <dgm:t>
        <a:bodyPr/>
        <a:lstStyle/>
        <a:p>
          <a:endParaRPr lang="en-US"/>
        </a:p>
      </dgm:t>
    </dgm:pt>
    <dgm:pt modelId="{D3CAFD79-738C-44FC-975F-120DAA58C362}">
      <dgm:prSet phldrT="[Text]"/>
      <dgm:spPr/>
      <dgm:t>
        <a:bodyPr/>
        <a:lstStyle/>
        <a:p>
          <a:r>
            <a:rPr lang="en-US" dirty="0" smtClean="0"/>
            <a:t>3</a:t>
          </a:r>
          <a:endParaRPr lang="en-US" dirty="0"/>
        </a:p>
      </dgm:t>
    </dgm:pt>
    <dgm:pt modelId="{3AE69CCF-1058-4FA6-9A65-E630B4197D97}" type="parTrans" cxnId="{03468BFE-F2E9-44C9-9EC1-842B7E86DA3F}">
      <dgm:prSet/>
      <dgm:spPr/>
      <dgm:t>
        <a:bodyPr/>
        <a:lstStyle/>
        <a:p>
          <a:endParaRPr lang="en-US"/>
        </a:p>
      </dgm:t>
    </dgm:pt>
    <dgm:pt modelId="{F630767B-7521-4CB2-8F74-109FD79F2C04}" type="sibTrans" cxnId="{03468BFE-F2E9-44C9-9EC1-842B7E86DA3F}">
      <dgm:prSet/>
      <dgm:spPr/>
      <dgm:t>
        <a:bodyPr/>
        <a:lstStyle/>
        <a:p>
          <a:endParaRPr lang="en-US"/>
        </a:p>
      </dgm:t>
    </dgm:pt>
    <dgm:pt modelId="{8A9CE04C-EA0B-45A8-AD69-98C2D79B79EE}">
      <dgm:prSet phldrT="[Text]"/>
      <dgm:spPr/>
      <dgm:t>
        <a:bodyPr/>
        <a:lstStyle/>
        <a:p>
          <a:r>
            <a:rPr lang="en-US" dirty="0" smtClean="0"/>
            <a:t>4</a:t>
          </a:r>
          <a:endParaRPr lang="en-US" dirty="0"/>
        </a:p>
      </dgm:t>
    </dgm:pt>
    <dgm:pt modelId="{C3FCED06-6553-475C-9C3E-66C19D0940F5}" type="parTrans" cxnId="{C71B5105-CD6A-4ADC-8D01-667E90AF3FDD}">
      <dgm:prSet/>
      <dgm:spPr/>
      <dgm:t>
        <a:bodyPr/>
        <a:lstStyle/>
        <a:p>
          <a:endParaRPr lang="en-US"/>
        </a:p>
      </dgm:t>
    </dgm:pt>
    <dgm:pt modelId="{7BC3FCA4-B1C4-42FE-BB61-3FDDC13DFDCF}" type="sibTrans" cxnId="{C71B5105-CD6A-4ADC-8D01-667E90AF3FDD}">
      <dgm:prSet/>
      <dgm:spPr/>
      <dgm:t>
        <a:bodyPr/>
        <a:lstStyle/>
        <a:p>
          <a:endParaRPr lang="en-US"/>
        </a:p>
      </dgm:t>
    </dgm:pt>
    <dgm:pt modelId="{D693748D-A375-436C-BFAC-71996C618B9A}">
      <dgm:prSet phldrT="[Text]"/>
      <dgm:spPr/>
      <dgm:t>
        <a:bodyPr/>
        <a:lstStyle/>
        <a:p>
          <a:r>
            <a:rPr lang="en-US" dirty="0" smtClean="0"/>
            <a:t>5</a:t>
          </a:r>
          <a:endParaRPr lang="en-US" dirty="0"/>
        </a:p>
      </dgm:t>
    </dgm:pt>
    <dgm:pt modelId="{BB53E8D4-3ACD-4967-AEDC-41ABD190CABC}" type="parTrans" cxnId="{DA16939E-BB57-4BEF-B4D2-9C2B1D20E10F}">
      <dgm:prSet/>
      <dgm:spPr/>
      <dgm:t>
        <a:bodyPr/>
        <a:lstStyle/>
        <a:p>
          <a:endParaRPr lang="en-US"/>
        </a:p>
      </dgm:t>
    </dgm:pt>
    <dgm:pt modelId="{F5F9DC02-E528-4889-BA43-60DF80E2D4B3}" type="sibTrans" cxnId="{DA16939E-BB57-4BEF-B4D2-9C2B1D20E10F}">
      <dgm:prSet/>
      <dgm:spPr/>
      <dgm:t>
        <a:bodyPr/>
        <a:lstStyle/>
        <a:p>
          <a:endParaRPr lang="en-US"/>
        </a:p>
      </dgm:t>
    </dgm:pt>
    <dgm:pt modelId="{EE7BEA0B-5D29-4477-8185-07398661EAF9}">
      <dgm:prSet phldrT="[Text]"/>
      <dgm:spPr/>
      <dgm:t>
        <a:bodyPr/>
        <a:lstStyle/>
        <a:p>
          <a:r>
            <a:rPr lang="en-US" dirty="0" smtClean="0"/>
            <a:t>6</a:t>
          </a:r>
          <a:endParaRPr lang="en-US" dirty="0"/>
        </a:p>
      </dgm:t>
    </dgm:pt>
    <dgm:pt modelId="{B23AB367-78D6-4152-AE22-D1D313474DE3}" type="parTrans" cxnId="{7F97C579-01C0-4407-803E-F4D14617BA37}">
      <dgm:prSet/>
      <dgm:spPr/>
      <dgm:t>
        <a:bodyPr/>
        <a:lstStyle/>
        <a:p>
          <a:endParaRPr lang="en-US"/>
        </a:p>
      </dgm:t>
    </dgm:pt>
    <dgm:pt modelId="{A3127B70-59C8-4203-BC42-3FD649D5DC70}" type="sibTrans" cxnId="{7F97C579-01C0-4407-803E-F4D14617BA37}">
      <dgm:prSet/>
      <dgm:spPr/>
      <dgm:t>
        <a:bodyPr/>
        <a:lstStyle/>
        <a:p>
          <a:endParaRPr lang="en-US"/>
        </a:p>
      </dgm:t>
    </dgm:pt>
    <dgm:pt modelId="{FBE95E9D-2067-4254-99D8-AE38538E4C5D}">
      <dgm:prSet phldrT="[Text]"/>
      <dgm:spPr/>
      <dgm:t>
        <a:bodyPr/>
        <a:lstStyle/>
        <a:p>
          <a:r>
            <a:rPr lang="en-US" dirty="0" smtClean="0"/>
            <a:t>7</a:t>
          </a:r>
          <a:endParaRPr lang="en-US" dirty="0"/>
        </a:p>
      </dgm:t>
    </dgm:pt>
    <dgm:pt modelId="{E089DC36-3009-4CEA-A167-FEC275352831}" type="parTrans" cxnId="{D7A33760-4B13-4B4F-B25F-F04329D26AEF}">
      <dgm:prSet/>
      <dgm:spPr/>
      <dgm:t>
        <a:bodyPr/>
        <a:lstStyle/>
        <a:p>
          <a:endParaRPr lang="en-US"/>
        </a:p>
      </dgm:t>
    </dgm:pt>
    <dgm:pt modelId="{91C15198-DEE6-4AB5-98F5-F5E9A777304F}" type="sibTrans" cxnId="{D7A33760-4B13-4B4F-B25F-F04329D26AEF}">
      <dgm:prSet/>
      <dgm:spPr/>
      <dgm:t>
        <a:bodyPr/>
        <a:lstStyle/>
        <a:p>
          <a:endParaRPr lang="en-US"/>
        </a:p>
      </dgm:t>
    </dgm:pt>
    <dgm:pt modelId="{0A6D3C32-E9A9-47AE-9D43-47ECD55610EE}">
      <dgm:prSet phldrT="[Text]"/>
      <dgm:spPr/>
      <dgm:t>
        <a:bodyPr/>
        <a:lstStyle/>
        <a:p>
          <a:r>
            <a:rPr lang="en-US" dirty="0" smtClean="0"/>
            <a:t>8</a:t>
          </a:r>
          <a:endParaRPr lang="en-US" dirty="0"/>
        </a:p>
      </dgm:t>
    </dgm:pt>
    <dgm:pt modelId="{564F9532-C940-47F9-B022-57B028780D20}" type="parTrans" cxnId="{12302513-8DC5-4FA0-BEEF-506E32E1C59B}">
      <dgm:prSet/>
      <dgm:spPr/>
      <dgm:t>
        <a:bodyPr/>
        <a:lstStyle/>
        <a:p>
          <a:endParaRPr lang="en-US"/>
        </a:p>
      </dgm:t>
    </dgm:pt>
    <dgm:pt modelId="{A394AC73-23C4-4902-8A64-3CD86C1EF8C8}" type="sibTrans" cxnId="{12302513-8DC5-4FA0-BEEF-506E32E1C59B}">
      <dgm:prSet/>
      <dgm:spPr/>
      <dgm:t>
        <a:bodyPr/>
        <a:lstStyle/>
        <a:p>
          <a:endParaRPr lang="en-US"/>
        </a:p>
      </dgm:t>
    </dgm:pt>
    <dgm:pt modelId="{06E9589D-BDB2-4475-87F8-372DFA5D8B73}">
      <dgm:prSet phldrT="[Text]"/>
      <dgm:spPr/>
      <dgm:t>
        <a:bodyPr/>
        <a:lstStyle/>
        <a:p>
          <a:r>
            <a:rPr lang="en-US" dirty="0" smtClean="0"/>
            <a:t>9</a:t>
          </a:r>
          <a:endParaRPr lang="en-US" dirty="0"/>
        </a:p>
      </dgm:t>
    </dgm:pt>
    <dgm:pt modelId="{0CA40575-919D-4A03-8F8C-D760B40C1463}" type="parTrans" cxnId="{A0E40F75-3247-43B0-8A18-4C7118D9E504}">
      <dgm:prSet/>
      <dgm:spPr/>
      <dgm:t>
        <a:bodyPr/>
        <a:lstStyle/>
        <a:p>
          <a:endParaRPr lang="en-US"/>
        </a:p>
      </dgm:t>
    </dgm:pt>
    <dgm:pt modelId="{0135926F-40C3-4BC8-9E86-39CC76575FF0}" type="sibTrans" cxnId="{A0E40F75-3247-43B0-8A18-4C7118D9E504}">
      <dgm:prSet/>
      <dgm:spPr/>
      <dgm:t>
        <a:bodyPr/>
        <a:lstStyle/>
        <a:p>
          <a:endParaRPr lang="en-US"/>
        </a:p>
      </dgm:t>
    </dgm:pt>
    <dgm:pt modelId="{633412C2-071A-419A-B17D-B4D2031106E7}">
      <dgm:prSet phldrT="[Text]"/>
      <dgm:spPr/>
      <dgm:t>
        <a:bodyPr/>
        <a:lstStyle/>
        <a:p>
          <a:r>
            <a:rPr lang="en-US" dirty="0" smtClean="0"/>
            <a:t>10</a:t>
          </a:r>
          <a:endParaRPr lang="en-US" dirty="0"/>
        </a:p>
      </dgm:t>
    </dgm:pt>
    <dgm:pt modelId="{2658B794-A251-4143-B02C-AA18F7988A3F}" type="parTrans" cxnId="{B70DB3D5-C6C0-42BB-890E-210D287057FC}">
      <dgm:prSet/>
      <dgm:spPr/>
      <dgm:t>
        <a:bodyPr/>
        <a:lstStyle/>
        <a:p>
          <a:endParaRPr lang="en-US"/>
        </a:p>
      </dgm:t>
    </dgm:pt>
    <dgm:pt modelId="{10F895D5-C797-476E-8976-4C7D5B69DF07}" type="sibTrans" cxnId="{B70DB3D5-C6C0-42BB-890E-210D287057FC}">
      <dgm:prSet/>
      <dgm:spPr/>
      <dgm:t>
        <a:bodyPr/>
        <a:lstStyle/>
        <a:p>
          <a:endParaRPr lang="en-US"/>
        </a:p>
      </dgm:t>
    </dgm:pt>
    <dgm:pt modelId="{15D92A2A-D0D5-4FE5-94E6-B014D5C958C1}" type="pres">
      <dgm:prSet presAssocID="{22829DFE-6958-4ECA-B90A-9E60A507E980}" presName="cycle" presStyleCnt="0">
        <dgm:presLayoutVars>
          <dgm:dir/>
          <dgm:resizeHandles val="exact"/>
        </dgm:presLayoutVars>
      </dgm:prSet>
      <dgm:spPr/>
      <dgm:t>
        <a:bodyPr/>
        <a:lstStyle/>
        <a:p>
          <a:endParaRPr lang="en-US"/>
        </a:p>
      </dgm:t>
    </dgm:pt>
    <dgm:pt modelId="{93FF9232-D5BA-4C93-9F0A-657EB5C0D11D}" type="pres">
      <dgm:prSet presAssocID="{C5ED74D5-AC59-46D0-B938-DF4E5A11393A}" presName="node" presStyleLbl="node1" presStyleIdx="0" presStyleCnt="11" custRadScaleRad="16705" custRadScaleInc="114171">
        <dgm:presLayoutVars>
          <dgm:bulletEnabled val="1"/>
        </dgm:presLayoutVars>
      </dgm:prSet>
      <dgm:spPr/>
      <dgm:t>
        <a:bodyPr/>
        <a:lstStyle/>
        <a:p>
          <a:endParaRPr lang="en-US"/>
        </a:p>
      </dgm:t>
    </dgm:pt>
    <dgm:pt modelId="{597C8161-47CD-4DCC-8AFD-E256EEE27EF1}" type="pres">
      <dgm:prSet presAssocID="{436DA30F-C66F-466B-8DF1-C0BC4FB347FB}" presName="sibTrans" presStyleLbl="sibTrans2D1" presStyleIdx="0" presStyleCnt="11"/>
      <dgm:spPr/>
      <dgm:t>
        <a:bodyPr/>
        <a:lstStyle/>
        <a:p>
          <a:endParaRPr lang="en-US"/>
        </a:p>
      </dgm:t>
    </dgm:pt>
    <dgm:pt modelId="{263B9885-9B63-4F2C-9133-16F164A5D51F}" type="pres">
      <dgm:prSet presAssocID="{436DA30F-C66F-466B-8DF1-C0BC4FB347FB}" presName="connectorText" presStyleLbl="sibTrans2D1" presStyleIdx="0" presStyleCnt="11"/>
      <dgm:spPr/>
      <dgm:t>
        <a:bodyPr/>
        <a:lstStyle/>
        <a:p>
          <a:endParaRPr lang="en-US"/>
        </a:p>
      </dgm:t>
    </dgm:pt>
    <dgm:pt modelId="{41525FCB-D628-48F5-87CF-96A9530D5740}" type="pres">
      <dgm:prSet presAssocID="{F430DD6A-9675-42CF-A98A-5240E5D358EC}" presName="node" presStyleLbl="node1" presStyleIdx="1" presStyleCnt="11">
        <dgm:presLayoutVars>
          <dgm:bulletEnabled val="1"/>
        </dgm:presLayoutVars>
      </dgm:prSet>
      <dgm:spPr/>
      <dgm:t>
        <a:bodyPr/>
        <a:lstStyle/>
        <a:p>
          <a:endParaRPr lang="en-US"/>
        </a:p>
      </dgm:t>
    </dgm:pt>
    <dgm:pt modelId="{10ACCD12-A190-4ED5-BB96-DA48075AA965}" type="pres">
      <dgm:prSet presAssocID="{200F9C81-727E-4D76-B16F-C5C54F31A409}" presName="sibTrans" presStyleLbl="sibTrans2D1" presStyleIdx="1" presStyleCnt="11"/>
      <dgm:spPr/>
      <dgm:t>
        <a:bodyPr/>
        <a:lstStyle/>
        <a:p>
          <a:endParaRPr lang="en-US"/>
        </a:p>
      </dgm:t>
    </dgm:pt>
    <dgm:pt modelId="{DB40E919-8813-4B25-B999-6025A3D940B2}" type="pres">
      <dgm:prSet presAssocID="{200F9C81-727E-4D76-B16F-C5C54F31A409}" presName="connectorText" presStyleLbl="sibTrans2D1" presStyleIdx="1" presStyleCnt="11"/>
      <dgm:spPr/>
      <dgm:t>
        <a:bodyPr/>
        <a:lstStyle/>
        <a:p>
          <a:endParaRPr lang="en-US"/>
        </a:p>
      </dgm:t>
    </dgm:pt>
    <dgm:pt modelId="{3476AEE2-8A18-49AD-B55E-F6393792CA62}" type="pres">
      <dgm:prSet presAssocID="{711BBB40-33C4-4CBD-8FB8-375125F7FBE4}" presName="node" presStyleLbl="node1" presStyleIdx="2" presStyleCnt="11" custRadScaleRad="136954" custRadScaleInc="-2997">
        <dgm:presLayoutVars>
          <dgm:bulletEnabled val="1"/>
        </dgm:presLayoutVars>
      </dgm:prSet>
      <dgm:spPr/>
      <dgm:t>
        <a:bodyPr/>
        <a:lstStyle/>
        <a:p>
          <a:endParaRPr lang="en-US"/>
        </a:p>
      </dgm:t>
    </dgm:pt>
    <dgm:pt modelId="{8C940B0C-91D6-4D14-AD53-714F93F5D251}" type="pres">
      <dgm:prSet presAssocID="{F94E8276-E426-4152-95C1-FD1A55F15E0B}" presName="sibTrans" presStyleLbl="sibTrans2D1" presStyleIdx="2" presStyleCnt="11"/>
      <dgm:spPr/>
      <dgm:t>
        <a:bodyPr/>
        <a:lstStyle/>
        <a:p>
          <a:endParaRPr lang="en-US"/>
        </a:p>
      </dgm:t>
    </dgm:pt>
    <dgm:pt modelId="{9E0D4462-3CA0-47AD-A368-A3C8139C9D39}" type="pres">
      <dgm:prSet presAssocID="{F94E8276-E426-4152-95C1-FD1A55F15E0B}" presName="connectorText" presStyleLbl="sibTrans2D1" presStyleIdx="2" presStyleCnt="11"/>
      <dgm:spPr/>
      <dgm:t>
        <a:bodyPr/>
        <a:lstStyle/>
        <a:p>
          <a:endParaRPr lang="en-US"/>
        </a:p>
      </dgm:t>
    </dgm:pt>
    <dgm:pt modelId="{06847C82-2639-4C8C-9CA8-0CB569E375F4}" type="pres">
      <dgm:prSet presAssocID="{D3CAFD79-738C-44FC-975F-120DAA58C362}" presName="node" presStyleLbl="node1" presStyleIdx="3" presStyleCnt="11" custRadScaleRad="77619" custRadScaleInc="52865">
        <dgm:presLayoutVars>
          <dgm:bulletEnabled val="1"/>
        </dgm:presLayoutVars>
      </dgm:prSet>
      <dgm:spPr/>
      <dgm:t>
        <a:bodyPr/>
        <a:lstStyle/>
        <a:p>
          <a:endParaRPr lang="en-US"/>
        </a:p>
      </dgm:t>
    </dgm:pt>
    <dgm:pt modelId="{EFDD008B-A149-4F32-B7FB-F4FB99CA4538}" type="pres">
      <dgm:prSet presAssocID="{F630767B-7521-4CB2-8F74-109FD79F2C04}" presName="sibTrans" presStyleLbl="sibTrans2D1" presStyleIdx="3" presStyleCnt="11"/>
      <dgm:spPr/>
      <dgm:t>
        <a:bodyPr/>
        <a:lstStyle/>
        <a:p>
          <a:endParaRPr lang="en-US"/>
        </a:p>
      </dgm:t>
    </dgm:pt>
    <dgm:pt modelId="{EE0FA718-0688-4CD6-8216-2DA8982B87DE}" type="pres">
      <dgm:prSet presAssocID="{F630767B-7521-4CB2-8F74-109FD79F2C04}" presName="connectorText" presStyleLbl="sibTrans2D1" presStyleIdx="3" presStyleCnt="11"/>
      <dgm:spPr/>
      <dgm:t>
        <a:bodyPr/>
        <a:lstStyle/>
        <a:p>
          <a:endParaRPr lang="en-US"/>
        </a:p>
      </dgm:t>
    </dgm:pt>
    <dgm:pt modelId="{43C32D26-9D9B-4FBF-AE7F-0BB3389B1BCC}" type="pres">
      <dgm:prSet presAssocID="{8A9CE04C-EA0B-45A8-AD69-98C2D79B79EE}" presName="node" presStyleLbl="node1" presStyleIdx="4" presStyleCnt="11" custRadScaleRad="167999" custRadScaleInc="-21168">
        <dgm:presLayoutVars>
          <dgm:bulletEnabled val="1"/>
        </dgm:presLayoutVars>
      </dgm:prSet>
      <dgm:spPr/>
      <dgm:t>
        <a:bodyPr/>
        <a:lstStyle/>
        <a:p>
          <a:endParaRPr lang="en-US"/>
        </a:p>
      </dgm:t>
    </dgm:pt>
    <dgm:pt modelId="{C5BC5192-2D33-43A2-AF2A-F9E7D1007CD0}" type="pres">
      <dgm:prSet presAssocID="{7BC3FCA4-B1C4-42FE-BB61-3FDDC13DFDCF}" presName="sibTrans" presStyleLbl="sibTrans2D1" presStyleIdx="4" presStyleCnt="11"/>
      <dgm:spPr/>
      <dgm:t>
        <a:bodyPr/>
        <a:lstStyle/>
        <a:p>
          <a:endParaRPr lang="en-US"/>
        </a:p>
      </dgm:t>
    </dgm:pt>
    <dgm:pt modelId="{CA46CF72-311D-41E9-9C99-7AEA7FC253E3}" type="pres">
      <dgm:prSet presAssocID="{7BC3FCA4-B1C4-42FE-BB61-3FDDC13DFDCF}" presName="connectorText" presStyleLbl="sibTrans2D1" presStyleIdx="4" presStyleCnt="11"/>
      <dgm:spPr/>
      <dgm:t>
        <a:bodyPr/>
        <a:lstStyle/>
        <a:p>
          <a:endParaRPr lang="en-US"/>
        </a:p>
      </dgm:t>
    </dgm:pt>
    <dgm:pt modelId="{6EA3943E-2270-4475-A1C1-25BCBF69988E}" type="pres">
      <dgm:prSet presAssocID="{D693748D-A375-436C-BFAC-71996C618B9A}" presName="node" presStyleLbl="node1" presStyleIdx="5" presStyleCnt="11" custRadScaleRad="156169" custRadScaleInc="-20017">
        <dgm:presLayoutVars>
          <dgm:bulletEnabled val="1"/>
        </dgm:presLayoutVars>
      </dgm:prSet>
      <dgm:spPr/>
      <dgm:t>
        <a:bodyPr/>
        <a:lstStyle/>
        <a:p>
          <a:endParaRPr lang="en-US"/>
        </a:p>
      </dgm:t>
    </dgm:pt>
    <dgm:pt modelId="{39AEBA50-B437-4787-AFE2-C54D72B008BF}" type="pres">
      <dgm:prSet presAssocID="{F5F9DC02-E528-4889-BA43-60DF80E2D4B3}" presName="sibTrans" presStyleLbl="sibTrans2D1" presStyleIdx="5" presStyleCnt="11"/>
      <dgm:spPr/>
      <dgm:t>
        <a:bodyPr/>
        <a:lstStyle/>
        <a:p>
          <a:endParaRPr lang="en-US"/>
        </a:p>
      </dgm:t>
    </dgm:pt>
    <dgm:pt modelId="{B4FF918E-0573-410C-8446-DBBF262AFC4C}" type="pres">
      <dgm:prSet presAssocID="{F5F9DC02-E528-4889-BA43-60DF80E2D4B3}" presName="connectorText" presStyleLbl="sibTrans2D1" presStyleIdx="5" presStyleCnt="11"/>
      <dgm:spPr/>
      <dgm:t>
        <a:bodyPr/>
        <a:lstStyle/>
        <a:p>
          <a:endParaRPr lang="en-US"/>
        </a:p>
      </dgm:t>
    </dgm:pt>
    <dgm:pt modelId="{1E05B016-E2BE-48DF-B82D-DB666F413898}" type="pres">
      <dgm:prSet presAssocID="{EE7BEA0B-5D29-4477-8185-07398661EAF9}" presName="node" presStyleLbl="node1" presStyleIdx="6" presStyleCnt="11" custRadScaleRad="71724" custRadScaleInc="6392">
        <dgm:presLayoutVars>
          <dgm:bulletEnabled val="1"/>
        </dgm:presLayoutVars>
      </dgm:prSet>
      <dgm:spPr/>
      <dgm:t>
        <a:bodyPr/>
        <a:lstStyle/>
        <a:p>
          <a:endParaRPr lang="en-US"/>
        </a:p>
      </dgm:t>
    </dgm:pt>
    <dgm:pt modelId="{C356D1EE-6DF7-4EAE-8A72-F3340043EA27}" type="pres">
      <dgm:prSet presAssocID="{A3127B70-59C8-4203-BC42-3FD649D5DC70}" presName="sibTrans" presStyleLbl="sibTrans2D1" presStyleIdx="6" presStyleCnt="11"/>
      <dgm:spPr/>
      <dgm:t>
        <a:bodyPr/>
        <a:lstStyle/>
        <a:p>
          <a:endParaRPr lang="en-US"/>
        </a:p>
      </dgm:t>
    </dgm:pt>
    <dgm:pt modelId="{490D464C-A046-4040-8368-87AD38E81F51}" type="pres">
      <dgm:prSet presAssocID="{A3127B70-59C8-4203-BC42-3FD649D5DC70}" presName="connectorText" presStyleLbl="sibTrans2D1" presStyleIdx="6" presStyleCnt="11"/>
      <dgm:spPr/>
      <dgm:t>
        <a:bodyPr/>
        <a:lstStyle/>
        <a:p>
          <a:endParaRPr lang="en-US"/>
        </a:p>
      </dgm:t>
    </dgm:pt>
    <dgm:pt modelId="{A75DF497-4256-46B3-82A7-B0673076B59F}" type="pres">
      <dgm:prSet presAssocID="{FBE95E9D-2067-4254-99D8-AE38538E4C5D}" presName="node" presStyleLbl="node1" presStyleIdx="7" presStyleCnt="11" custRadScaleRad="162625" custRadScaleInc="-403">
        <dgm:presLayoutVars>
          <dgm:bulletEnabled val="1"/>
        </dgm:presLayoutVars>
      </dgm:prSet>
      <dgm:spPr/>
      <dgm:t>
        <a:bodyPr/>
        <a:lstStyle/>
        <a:p>
          <a:endParaRPr lang="en-US"/>
        </a:p>
      </dgm:t>
    </dgm:pt>
    <dgm:pt modelId="{4C980BF9-AEBD-4B98-9A44-6FDDB6463D35}" type="pres">
      <dgm:prSet presAssocID="{91C15198-DEE6-4AB5-98F5-F5E9A777304F}" presName="sibTrans" presStyleLbl="sibTrans2D1" presStyleIdx="7" presStyleCnt="11"/>
      <dgm:spPr/>
      <dgm:t>
        <a:bodyPr/>
        <a:lstStyle/>
        <a:p>
          <a:endParaRPr lang="en-US"/>
        </a:p>
      </dgm:t>
    </dgm:pt>
    <dgm:pt modelId="{A75B67DC-3105-4862-A114-EF1753C68222}" type="pres">
      <dgm:prSet presAssocID="{91C15198-DEE6-4AB5-98F5-F5E9A777304F}" presName="connectorText" presStyleLbl="sibTrans2D1" presStyleIdx="7" presStyleCnt="11"/>
      <dgm:spPr/>
      <dgm:t>
        <a:bodyPr/>
        <a:lstStyle/>
        <a:p>
          <a:endParaRPr lang="en-US"/>
        </a:p>
      </dgm:t>
    </dgm:pt>
    <dgm:pt modelId="{B98F58EE-2669-41A8-9117-E5ECC9538149}" type="pres">
      <dgm:prSet presAssocID="{0A6D3C32-E9A9-47AE-9D43-47ECD55610EE}" presName="node" presStyleLbl="node1" presStyleIdx="8" presStyleCnt="11">
        <dgm:presLayoutVars>
          <dgm:bulletEnabled val="1"/>
        </dgm:presLayoutVars>
      </dgm:prSet>
      <dgm:spPr/>
      <dgm:t>
        <a:bodyPr/>
        <a:lstStyle/>
        <a:p>
          <a:endParaRPr lang="en-US"/>
        </a:p>
      </dgm:t>
    </dgm:pt>
    <dgm:pt modelId="{E2FF7E28-FF44-4335-81F9-51DE4E4CCC63}" type="pres">
      <dgm:prSet presAssocID="{A394AC73-23C4-4902-8A64-3CD86C1EF8C8}" presName="sibTrans" presStyleLbl="sibTrans2D1" presStyleIdx="8" presStyleCnt="11"/>
      <dgm:spPr/>
      <dgm:t>
        <a:bodyPr/>
        <a:lstStyle/>
        <a:p>
          <a:endParaRPr lang="en-US"/>
        </a:p>
      </dgm:t>
    </dgm:pt>
    <dgm:pt modelId="{38833E59-1B0A-427C-8152-4993E801536B}" type="pres">
      <dgm:prSet presAssocID="{A394AC73-23C4-4902-8A64-3CD86C1EF8C8}" presName="connectorText" presStyleLbl="sibTrans2D1" presStyleIdx="8" presStyleCnt="11"/>
      <dgm:spPr/>
      <dgm:t>
        <a:bodyPr/>
        <a:lstStyle/>
        <a:p>
          <a:endParaRPr lang="en-US"/>
        </a:p>
      </dgm:t>
    </dgm:pt>
    <dgm:pt modelId="{36C8D4AF-6670-463D-8A61-CB0509EFE3E3}" type="pres">
      <dgm:prSet presAssocID="{06E9589D-BDB2-4475-87F8-372DFA5D8B73}" presName="node" presStyleLbl="node1" presStyleIdx="9" presStyleCnt="11" custRadScaleRad="141170" custRadScaleInc="-21498">
        <dgm:presLayoutVars>
          <dgm:bulletEnabled val="1"/>
        </dgm:presLayoutVars>
      </dgm:prSet>
      <dgm:spPr/>
      <dgm:t>
        <a:bodyPr/>
        <a:lstStyle/>
        <a:p>
          <a:endParaRPr lang="en-US"/>
        </a:p>
      </dgm:t>
    </dgm:pt>
    <dgm:pt modelId="{9E92729A-8298-49E5-B01F-53371E1EE856}" type="pres">
      <dgm:prSet presAssocID="{0135926F-40C3-4BC8-9E86-39CC76575FF0}" presName="sibTrans" presStyleLbl="sibTrans2D1" presStyleIdx="9" presStyleCnt="11"/>
      <dgm:spPr/>
      <dgm:t>
        <a:bodyPr/>
        <a:lstStyle/>
        <a:p>
          <a:endParaRPr lang="en-US"/>
        </a:p>
      </dgm:t>
    </dgm:pt>
    <dgm:pt modelId="{C8760421-934A-4218-9F29-F0201C495E5C}" type="pres">
      <dgm:prSet presAssocID="{0135926F-40C3-4BC8-9E86-39CC76575FF0}" presName="connectorText" presStyleLbl="sibTrans2D1" presStyleIdx="9" presStyleCnt="11"/>
      <dgm:spPr/>
      <dgm:t>
        <a:bodyPr/>
        <a:lstStyle/>
        <a:p>
          <a:endParaRPr lang="en-US"/>
        </a:p>
      </dgm:t>
    </dgm:pt>
    <dgm:pt modelId="{F7CED3E1-02F3-4075-96CD-AAB380599D21}" type="pres">
      <dgm:prSet presAssocID="{633412C2-071A-419A-B17D-B4D2031106E7}" presName="node" presStyleLbl="node1" presStyleIdx="10" presStyleCnt="11">
        <dgm:presLayoutVars>
          <dgm:bulletEnabled val="1"/>
        </dgm:presLayoutVars>
      </dgm:prSet>
      <dgm:spPr/>
      <dgm:t>
        <a:bodyPr/>
        <a:lstStyle/>
        <a:p>
          <a:endParaRPr lang="en-US"/>
        </a:p>
      </dgm:t>
    </dgm:pt>
    <dgm:pt modelId="{4358E337-22EA-4CA8-A41F-359E35E39319}" type="pres">
      <dgm:prSet presAssocID="{10F895D5-C797-476E-8976-4C7D5B69DF07}" presName="sibTrans" presStyleLbl="sibTrans2D1" presStyleIdx="10" presStyleCnt="11"/>
      <dgm:spPr/>
      <dgm:t>
        <a:bodyPr/>
        <a:lstStyle/>
        <a:p>
          <a:endParaRPr lang="en-US"/>
        </a:p>
      </dgm:t>
    </dgm:pt>
    <dgm:pt modelId="{D1FDF501-CEB4-4D5C-83EB-D23A7EA90738}" type="pres">
      <dgm:prSet presAssocID="{10F895D5-C797-476E-8976-4C7D5B69DF07}" presName="connectorText" presStyleLbl="sibTrans2D1" presStyleIdx="10" presStyleCnt="11"/>
      <dgm:spPr/>
      <dgm:t>
        <a:bodyPr/>
        <a:lstStyle/>
        <a:p>
          <a:endParaRPr lang="en-US"/>
        </a:p>
      </dgm:t>
    </dgm:pt>
  </dgm:ptLst>
  <dgm:cxnLst>
    <dgm:cxn modelId="{105E409E-8280-4D65-B63F-87581136DE21}" type="presOf" srcId="{10F895D5-C797-476E-8976-4C7D5B69DF07}" destId="{4358E337-22EA-4CA8-A41F-359E35E39319}" srcOrd="0" destOrd="0" presId="urn:microsoft.com/office/officeart/2005/8/layout/cycle2"/>
    <dgm:cxn modelId="{18856790-F013-4871-9A87-6132BA2B3382}" type="presOf" srcId="{EE7BEA0B-5D29-4477-8185-07398661EAF9}" destId="{1E05B016-E2BE-48DF-B82D-DB666F413898}" srcOrd="0" destOrd="0" presId="urn:microsoft.com/office/officeart/2005/8/layout/cycle2"/>
    <dgm:cxn modelId="{C6E61647-9D96-4DCC-BB0F-C2376FE6E6B9}" type="presOf" srcId="{711BBB40-33C4-4CBD-8FB8-375125F7FBE4}" destId="{3476AEE2-8A18-49AD-B55E-F6393792CA62}" srcOrd="0" destOrd="0" presId="urn:microsoft.com/office/officeart/2005/8/layout/cycle2"/>
    <dgm:cxn modelId="{D94D8360-7154-42B9-8085-5A35A4012628}" type="presOf" srcId="{0A6D3C32-E9A9-47AE-9D43-47ECD55610EE}" destId="{B98F58EE-2669-41A8-9117-E5ECC9538149}" srcOrd="0" destOrd="0" presId="urn:microsoft.com/office/officeart/2005/8/layout/cycle2"/>
    <dgm:cxn modelId="{1B99A507-107F-4E96-8A3C-24588B24F301}" srcId="{22829DFE-6958-4ECA-B90A-9E60A507E980}" destId="{F430DD6A-9675-42CF-A98A-5240E5D358EC}" srcOrd="1" destOrd="0" parTransId="{F8B8F703-12D7-4746-A36C-8AA1A14C26C5}" sibTransId="{200F9C81-727E-4D76-B16F-C5C54F31A409}"/>
    <dgm:cxn modelId="{38447B8C-3F2F-437B-9172-478080E64AA0}" type="presOf" srcId="{436DA30F-C66F-466B-8DF1-C0BC4FB347FB}" destId="{263B9885-9B63-4F2C-9133-16F164A5D51F}" srcOrd="1" destOrd="0" presId="urn:microsoft.com/office/officeart/2005/8/layout/cycle2"/>
    <dgm:cxn modelId="{D7A33760-4B13-4B4F-B25F-F04329D26AEF}" srcId="{22829DFE-6958-4ECA-B90A-9E60A507E980}" destId="{FBE95E9D-2067-4254-99D8-AE38538E4C5D}" srcOrd="7" destOrd="0" parTransId="{E089DC36-3009-4CEA-A167-FEC275352831}" sibTransId="{91C15198-DEE6-4AB5-98F5-F5E9A777304F}"/>
    <dgm:cxn modelId="{564165F7-824C-408F-9B3E-EAEEB0E6425D}" srcId="{22829DFE-6958-4ECA-B90A-9E60A507E980}" destId="{C5ED74D5-AC59-46D0-B938-DF4E5A11393A}" srcOrd="0" destOrd="0" parTransId="{5BD84584-F1B6-4EF7-B0CF-CF31CDE2E8F2}" sibTransId="{436DA30F-C66F-466B-8DF1-C0BC4FB347FB}"/>
    <dgm:cxn modelId="{4D11A704-7E65-4D2E-9DD4-A0CED5A2920E}" type="presOf" srcId="{91C15198-DEE6-4AB5-98F5-F5E9A777304F}" destId="{A75B67DC-3105-4862-A114-EF1753C68222}" srcOrd="1" destOrd="0" presId="urn:microsoft.com/office/officeart/2005/8/layout/cycle2"/>
    <dgm:cxn modelId="{DA16939E-BB57-4BEF-B4D2-9C2B1D20E10F}" srcId="{22829DFE-6958-4ECA-B90A-9E60A507E980}" destId="{D693748D-A375-436C-BFAC-71996C618B9A}" srcOrd="5" destOrd="0" parTransId="{BB53E8D4-3ACD-4967-AEDC-41ABD190CABC}" sibTransId="{F5F9DC02-E528-4889-BA43-60DF80E2D4B3}"/>
    <dgm:cxn modelId="{08E34A7C-253D-4AE7-9325-081C5D150BA0}" type="presOf" srcId="{633412C2-071A-419A-B17D-B4D2031106E7}" destId="{F7CED3E1-02F3-4075-96CD-AAB380599D21}" srcOrd="0" destOrd="0" presId="urn:microsoft.com/office/officeart/2005/8/layout/cycle2"/>
    <dgm:cxn modelId="{DF92A726-C2D5-4316-9B85-94D49B56B6AC}" type="presOf" srcId="{436DA30F-C66F-466B-8DF1-C0BC4FB347FB}" destId="{597C8161-47CD-4DCC-8AFD-E256EEE27EF1}" srcOrd="0" destOrd="0" presId="urn:microsoft.com/office/officeart/2005/8/layout/cycle2"/>
    <dgm:cxn modelId="{12302513-8DC5-4FA0-BEEF-506E32E1C59B}" srcId="{22829DFE-6958-4ECA-B90A-9E60A507E980}" destId="{0A6D3C32-E9A9-47AE-9D43-47ECD55610EE}" srcOrd="8" destOrd="0" parTransId="{564F9532-C940-47F9-B022-57B028780D20}" sibTransId="{A394AC73-23C4-4902-8A64-3CD86C1EF8C8}"/>
    <dgm:cxn modelId="{CD34DA7D-3618-4C4F-9764-01AC7BBBBABD}" type="presOf" srcId="{10F895D5-C797-476E-8976-4C7D5B69DF07}" destId="{D1FDF501-CEB4-4D5C-83EB-D23A7EA90738}" srcOrd="1" destOrd="0" presId="urn:microsoft.com/office/officeart/2005/8/layout/cycle2"/>
    <dgm:cxn modelId="{AFAF6A5A-9C2A-4170-A302-7BAD12FE9F8E}" type="presOf" srcId="{22829DFE-6958-4ECA-B90A-9E60A507E980}" destId="{15D92A2A-D0D5-4FE5-94E6-B014D5C958C1}" srcOrd="0" destOrd="0" presId="urn:microsoft.com/office/officeart/2005/8/layout/cycle2"/>
    <dgm:cxn modelId="{D13D0885-ED33-4FED-A15A-ACE05072AE61}" type="presOf" srcId="{A394AC73-23C4-4902-8A64-3CD86C1EF8C8}" destId="{38833E59-1B0A-427C-8152-4993E801536B}" srcOrd="1" destOrd="0" presId="urn:microsoft.com/office/officeart/2005/8/layout/cycle2"/>
    <dgm:cxn modelId="{51CF9C62-B653-4726-B2D7-31F8205EE544}" type="presOf" srcId="{200F9C81-727E-4D76-B16F-C5C54F31A409}" destId="{DB40E919-8813-4B25-B999-6025A3D940B2}" srcOrd="1" destOrd="0" presId="urn:microsoft.com/office/officeart/2005/8/layout/cycle2"/>
    <dgm:cxn modelId="{FB08D377-B98C-437B-B6C3-DAD924E1432F}" type="presOf" srcId="{D3CAFD79-738C-44FC-975F-120DAA58C362}" destId="{06847C82-2639-4C8C-9CA8-0CB569E375F4}" srcOrd="0" destOrd="0" presId="urn:microsoft.com/office/officeart/2005/8/layout/cycle2"/>
    <dgm:cxn modelId="{7D747A06-5D94-4098-84ED-C93E4556B2A8}" type="presOf" srcId="{A3127B70-59C8-4203-BC42-3FD649D5DC70}" destId="{C356D1EE-6DF7-4EAE-8A72-F3340043EA27}" srcOrd="0" destOrd="0" presId="urn:microsoft.com/office/officeart/2005/8/layout/cycle2"/>
    <dgm:cxn modelId="{CC1E1255-F030-46C4-94F9-47BF46A014CA}" type="presOf" srcId="{A394AC73-23C4-4902-8A64-3CD86C1EF8C8}" destId="{E2FF7E28-FF44-4335-81F9-51DE4E4CCC63}" srcOrd="0" destOrd="0" presId="urn:microsoft.com/office/officeart/2005/8/layout/cycle2"/>
    <dgm:cxn modelId="{BAAF98F5-4864-4019-B332-972CA4F2AA7B}" srcId="{22829DFE-6958-4ECA-B90A-9E60A507E980}" destId="{711BBB40-33C4-4CBD-8FB8-375125F7FBE4}" srcOrd="2" destOrd="0" parTransId="{8FA58FB3-9E7F-4992-B0B7-1A87ADB491AF}" sibTransId="{F94E8276-E426-4152-95C1-FD1A55F15E0B}"/>
    <dgm:cxn modelId="{7F97C579-01C0-4407-803E-F4D14617BA37}" srcId="{22829DFE-6958-4ECA-B90A-9E60A507E980}" destId="{EE7BEA0B-5D29-4477-8185-07398661EAF9}" srcOrd="6" destOrd="0" parTransId="{B23AB367-78D6-4152-AE22-D1D313474DE3}" sibTransId="{A3127B70-59C8-4203-BC42-3FD649D5DC70}"/>
    <dgm:cxn modelId="{D271397C-76EC-411A-8036-D0028362BD50}" type="presOf" srcId="{7BC3FCA4-B1C4-42FE-BB61-3FDDC13DFDCF}" destId="{CA46CF72-311D-41E9-9C99-7AEA7FC253E3}" srcOrd="1" destOrd="0" presId="urn:microsoft.com/office/officeart/2005/8/layout/cycle2"/>
    <dgm:cxn modelId="{098CB5DB-17BE-422F-8607-E980B812A759}" type="presOf" srcId="{C5ED74D5-AC59-46D0-B938-DF4E5A11393A}" destId="{93FF9232-D5BA-4C93-9F0A-657EB5C0D11D}" srcOrd="0" destOrd="0" presId="urn:microsoft.com/office/officeart/2005/8/layout/cycle2"/>
    <dgm:cxn modelId="{F0A5BCDE-3F0E-4C9D-9FA5-A1E27434D10A}" type="presOf" srcId="{8A9CE04C-EA0B-45A8-AD69-98C2D79B79EE}" destId="{43C32D26-9D9B-4FBF-AE7F-0BB3389B1BCC}" srcOrd="0" destOrd="0" presId="urn:microsoft.com/office/officeart/2005/8/layout/cycle2"/>
    <dgm:cxn modelId="{502254F7-F26D-4E3F-A6FB-DE63F1727D10}" type="presOf" srcId="{06E9589D-BDB2-4475-87F8-372DFA5D8B73}" destId="{36C8D4AF-6670-463D-8A61-CB0509EFE3E3}" srcOrd="0" destOrd="0" presId="urn:microsoft.com/office/officeart/2005/8/layout/cycle2"/>
    <dgm:cxn modelId="{C8C8EF2F-EB57-45BF-BBC8-C453E6B5564F}" type="presOf" srcId="{F5F9DC02-E528-4889-BA43-60DF80E2D4B3}" destId="{B4FF918E-0573-410C-8446-DBBF262AFC4C}" srcOrd="1" destOrd="0" presId="urn:microsoft.com/office/officeart/2005/8/layout/cycle2"/>
    <dgm:cxn modelId="{5E435AC1-1CCA-4F29-ADDD-4C99FC169CEA}" type="presOf" srcId="{FBE95E9D-2067-4254-99D8-AE38538E4C5D}" destId="{A75DF497-4256-46B3-82A7-B0673076B59F}" srcOrd="0" destOrd="0" presId="urn:microsoft.com/office/officeart/2005/8/layout/cycle2"/>
    <dgm:cxn modelId="{A0E40F75-3247-43B0-8A18-4C7118D9E504}" srcId="{22829DFE-6958-4ECA-B90A-9E60A507E980}" destId="{06E9589D-BDB2-4475-87F8-372DFA5D8B73}" srcOrd="9" destOrd="0" parTransId="{0CA40575-919D-4A03-8F8C-D760B40C1463}" sibTransId="{0135926F-40C3-4BC8-9E86-39CC76575FF0}"/>
    <dgm:cxn modelId="{C71B5105-CD6A-4ADC-8D01-667E90AF3FDD}" srcId="{22829DFE-6958-4ECA-B90A-9E60A507E980}" destId="{8A9CE04C-EA0B-45A8-AD69-98C2D79B79EE}" srcOrd="4" destOrd="0" parTransId="{C3FCED06-6553-475C-9C3E-66C19D0940F5}" sibTransId="{7BC3FCA4-B1C4-42FE-BB61-3FDDC13DFDCF}"/>
    <dgm:cxn modelId="{5F4733DE-B724-4516-B565-95585C030BD3}" type="presOf" srcId="{F5F9DC02-E528-4889-BA43-60DF80E2D4B3}" destId="{39AEBA50-B437-4787-AFE2-C54D72B008BF}" srcOrd="0" destOrd="0" presId="urn:microsoft.com/office/officeart/2005/8/layout/cycle2"/>
    <dgm:cxn modelId="{38D0B9D0-2E2E-4D27-A433-F39E46ABB531}" type="presOf" srcId="{F630767B-7521-4CB2-8F74-109FD79F2C04}" destId="{EE0FA718-0688-4CD6-8216-2DA8982B87DE}" srcOrd="1" destOrd="0" presId="urn:microsoft.com/office/officeart/2005/8/layout/cycle2"/>
    <dgm:cxn modelId="{259224C2-CF22-4DEC-8754-BB6DACDB7807}" type="presOf" srcId="{200F9C81-727E-4D76-B16F-C5C54F31A409}" destId="{10ACCD12-A190-4ED5-BB96-DA48075AA965}" srcOrd="0" destOrd="0" presId="urn:microsoft.com/office/officeart/2005/8/layout/cycle2"/>
    <dgm:cxn modelId="{B70DB3D5-C6C0-42BB-890E-210D287057FC}" srcId="{22829DFE-6958-4ECA-B90A-9E60A507E980}" destId="{633412C2-071A-419A-B17D-B4D2031106E7}" srcOrd="10" destOrd="0" parTransId="{2658B794-A251-4143-B02C-AA18F7988A3F}" sibTransId="{10F895D5-C797-476E-8976-4C7D5B69DF07}"/>
    <dgm:cxn modelId="{CB2F1CFD-2866-494D-9E6D-3FC90A082316}" type="presOf" srcId="{91C15198-DEE6-4AB5-98F5-F5E9A777304F}" destId="{4C980BF9-AEBD-4B98-9A44-6FDDB6463D35}" srcOrd="0" destOrd="0" presId="urn:microsoft.com/office/officeart/2005/8/layout/cycle2"/>
    <dgm:cxn modelId="{5110B7ED-A955-4F4A-B01E-7A2023180AE3}" type="presOf" srcId="{0135926F-40C3-4BC8-9E86-39CC76575FF0}" destId="{9E92729A-8298-49E5-B01F-53371E1EE856}" srcOrd="0" destOrd="0" presId="urn:microsoft.com/office/officeart/2005/8/layout/cycle2"/>
    <dgm:cxn modelId="{4CFE1087-00D2-41C5-8844-DEE5D252D6C5}" type="presOf" srcId="{F94E8276-E426-4152-95C1-FD1A55F15E0B}" destId="{9E0D4462-3CA0-47AD-A368-A3C8139C9D39}" srcOrd="1" destOrd="0" presId="urn:microsoft.com/office/officeart/2005/8/layout/cycle2"/>
    <dgm:cxn modelId="{BE69EBAB-857C-4497-AE74-E239425EE4BF}" type="presOf" srcId="{A3127B70-59C8-4203-BC42-3FD649D5DC70}" destId="{490D464C-A046-4040-8368-87AD38E81F51}" srcOrd="1" destOrd="0" presId="urn:microsoft.com/office/officeart/2005/8/layout/cycle2"/>
    <dgm:cxn modelId="{7D365853-9555-47E5-95AF-B486DE461A46}" type="presOf" srcId="{0135926F-40C3-4BC8-9E86-39CC76575FF0}" destId="{C8760421-934A-4218-9F29-F0201C495E5C}" srcOrd="1" destOrd="0" presId="urn:microsoft.com/office/officeart/2005/8/layout/cycle2"/>
    <dgm:cxn modelId="{9DBF18F4-0E66-4969-B280-3D293E0BAD9C}" type="presOf" srcId="{F430DD6A-9675-42CF-A98A-5240E5D358EC}" destId="{41525FCB-D628-48F5-87CF-96A9530D5740}" srcOrd="0" destOrd="0" presId="urn:microsoft.com/office/officeart/2005/8/layout/cycle2"/>
    <dgm:cxn modelId="{AA621240-19D4-475D-87DF-4B5BC73729C7}" type="presOf" srcId="{F630767B-7521-4CB2-8F74-109FD79F2C04}" destId="{EFDD008B-A149-4F32-B7FB-F4FB99CA4538}" srcOrd="0" destOrd="0" presId="urn:microsoft.com/office/officeart/2005/8/layout/cycle2"/>
    <dgm:cxn modelId="{9B58DF33-B322-4EAC-BE48-F90658EF41F9}" type="presOf" srcId="{7BC3FCA4-B1C4-42FE-BB61-3FDDC13DFDCF}" destId="{C5BC5192-2D33-43A2-AF2A-F9E7D1007CD0}" srcOrd="0" destOrd="0" presId="urn:microsoft.com/office/officeart/2005/8/layout/cycle2"/>
    <dgm:cxn modelId="{0899A03D-7F18-4D9E-B7C4-A47D04908C33}" type="presOf" srcId="{D693748D-A375-436C-BFAC-71996C618B9A}" destId="{6EA3943E-2270-4475-A1C1-25BCBF69988E}" srcOrd="0" destOrd="0" presId="urn:microsoft.com/office/officeart/2005/8/layout/cycle2"/>
    <dgm:cxn modelId="{F65EDC0A-DBD0-423C-937A-7FBC87A8D52B}" type="presOf" srcId="{F94E8276-E426-4152-95C1-FD1A55F15E0B}" destId="{8C940B0C-91D6-4D14-AD53-714F93F5D251}" srcOrd="0" destOrd="0" presId="urn:microsoft.com/office/officeart/2005/8/layout/cycle2"/>
    <dgm:cxn modelId="{03468BFE-F2E9-44C9-9EC1-842B7E86DA3F}" srcId="{22829DFE-6958-4ECA-B90A-9E60A507E980}" destId="{D3CAFD79-738C-44FC-975F-120DAA58C362}" srcOrd="3" destOrd="0" parTransId="{3AE69CCF-1058-4FA6-9A65-E630B4197D97}" sibTransId="{F630767B-7521-4CB2-8F74-109FD79F2C04}"/>
    <dgm:cxn modelId="{26C0C45F-E1DC-4B85-94E2-5C2A502E66DE}" type="presParOf" srcId="{15D92A2A-D0D5-4FE5-94E6-B014D5C958C1}" destId="{93FF9232-D5BA-4C93-9F0A-657EB5C0D11D}" srcOrd="0" destOrd="0" presId="urn:microsoft.com/office/officeart/2005/8/layout/cycle2"/>
    <dgm:cxn modelId="{745A2498-505B-4F6A-B27A-2C76D6245CC2}" type="presParOf" srcId="{15D92A2A-D0D5-4FE5-94E6-B014D5C958C1}" destId="{597C8161-47CD-4DCC-8AFD-E256EEE27EF1}" srcOrd="1" destOrd="0" presId="urn:microsoft.com/office/officeart/2005/8/layout/cycle2"/>
    <dgm:cxn modelId="{4454AC9D-A0AC-47EF-BC0A-1DB9D903BC51}" type="presParOf" srcId="{597C8161-47CD-4DCC-8AFD-E256EEE27EF1}" destId="{263B9885-9B63-4F2C-9133-16F164A5D51F}" srcOrd="0" destOrd="0" presId="urn:microsoft.com/office/officeart/2005/8/layout/cycle2"/>
    <dgm:cxn modelId="{DC39A36C-CC17-4D36-934D-B5C7CEFD3055}" type="presParOf" srcId="{15D92A2A-D0D5-4FE5-94E6-B014D5C958C1}" destId="{41525FCB-D628-48F5-87CF-96A9530D5740}" srcOrd="2" destOrd="0" presId="urn:microsoft.com/office/officeart/2005/8/layout/cycle2"/>
    <dgm:cxn modelId="{45DD148E-F7FF-4311-B061-67BF3BFF3E69}" type="presParOf" srcId="{15D92A2A-D0D5-4FE5-94E6-B014D5C958C1}" destId="{10ACCD12-A190-4ED5-BB96-DA48075AA965}" srcOrd="3" destOrd="0" presId="urn:microsoft.com/office/officeart/2005/8/layout/cycle2"/>
    <dgm:cxn modelId="{A1119D8C-12C1-4188-BF9D-422851A2B448}" type="presParOf" srcId="{10ACCD12-A190-4ED5-BB96-DA48075AA965}" destId="{DB40E919-8813-4B25-B999-6025A3D940B2}" srcOrd="0" destOrd="0" presId="urn:microsoft.com/office/officeart/2005/8/layout/cycle2"/>
    <dgm:cxn modelId="{15D4CF33-0CD8-49AE-A3AA-1B660909A87D}" type="presParOf" srcId="{15D92A2A-D0D5-4FE5-94E6-B014D5C958C1}" destId="{3476AEE2-8A18-49AD-B55E-F6393792CA62}" srcOrd="4" destOrd="0" presId="urn:microsoft.com/office/officeart/2005/8/layout/cycle2"/>
    <dgm:cxn modelId="{FD65ACCF-0A06-4B2A-92AD-C50EA172B5BE}" type="presParOf" srcId="{15D92A2A-D0D5-4FE5-94E6-B014D5C958C1}" destId="{8C940B0C-91D6-4D14-AD53-714F93F5D251}" srcOrd="5" destOrd="0" presId="urn:microsoft.com/office/officeart/2005/8/layout/cycle2"/>
    <dgm:cxn modelId="{F28F007B-BAAB-44A0-B5BB-4EFEBA5740E6}" type="presParOf" srcId="{8C940B0C-91D6-4D14-AD53-714F93F5D251}" destId="{9E0D4462-3CA0-47AD-A368-A3C8139C9D39}" srcOrd="0" destOrd="0" presId="urn:microsoft.com/office/officeart/2005/8/layout/cycle2"/>
    <dgm:cxn modelId="{D5D9E6CB-F9BE-4540-87BC-E63EAB9143BB}" type="presParOf" srcId="{15D92A2A-D0D5-4FE5-94E6-B014D5C958C1}" destId="{06847C82-2639-4C8C-9CA8-0CB569E375F4}" srcOrd="6" destOrd="0" presId="urn:microsoft.com/office/officeart/2005/8/layout/cycle2"/>
    <dgm:cxn modelId="{CAF785A3-DD4B-4149-829A-C55BBA67B472}" type="presParOf" srcId="{15D92A2A-D0D5-4FE5-94E6-B014D5C958C1}" destId="{EFDD008B-A149-4F32-B7FB-F4FB99CA4538}" srcOrd="7" destOrd="0" presId="urn:microsoft.com/office/officeart/2005/8/layout/cycle2"/>
    <dgm:cxn modelId="{31AF0E3E-AD38-46B9-9755-BFEA590472AB}" type="presParOf" srcId="{EFDD008B-A149-4F32-B7FB-F4FB99CA4538}" destId="{EE0FA718-0688-4CD6-8216-2DA8982B87DE}" srcOrd="0" destOrd="0" presId="urn:microsoft.com/office/officeart/2005/8/layout/cycle2"/>
    <dgm:cxn modelId="{DB155BBB-02BA-4C84-883D-1CB9578A007D}" type="presParOf" srcId="{15D92A2A-D0D5-4FE5-94E6-B014D5C958C1}" destId="{43C32D26-9D9B-4FBF-AE7F-0BB3389B1BCC}" srcOrd="8" destOrd="0" presId="urn:microsoft.com/office/officeart/2005/8/layout/cycle2"/>
    <dgm:cxn modelId="{982901A6-EB7A-4B26-9FDC-1FA465AC345F}" type="presParOf" srcId="{15D92A2A-D0D5-4FE5-94E6-B014D5C958C1}" destId="{C5BC5192-2D33-43A2-AF2A-F9E7D1007CD0}" srcOrd="9" destOrd="0" presId="urn:microsoft.com/office/officeart/2005/8/layout/cycle2"/>
    <dgm:cxn modelId="{B3176741-61CD-416C-8297-754A9BC08619}" type="presParOf" srcId="{C5BC5192-2D33-43A2-AF2A-F9E7D1007CD0}" destId="{CA46CF72-311D-41E9-9C99-7AEA7FC253E3}" srcOrd="0" destOrd="0" presId="urn:microsoft.com/office/officeart/2005/8/layout/cycle2"/>
    <dgm:cxn modelId="{7C616807-387B-4315-B664-17A2F64B8B9E}" type="presParOf" srcId="{15D92A2A-D0D5-4FE5-94E6-B014D5C958C1}" destId="{6EA3943E-2270-4475-A1C1-25BCBF69988E}" srcOrd="10" destOrd="0" presId="urn:microsoft.com/office/officeart/2005/8/layout/cycle2"/>
    <dgm:cxn modelId="{100D5C6E-582E-436E-9400-6210F8098F7F}" type="presParOf" srcId="{15D92A2A-D0D5-4FE5-94E6-B014D5C958C1}" destId="{39AEBA50-B437-4787-AFE2-C54D72B008BF}" srcOrd="11" destOrd="0" presId="urn:microsoft.com/office/officeart/2005/8/layout/cycle2"/>
    <dgm:cxn modelId="{2D1B6705-3D48-44B7-B950-9345D6DFBCF1}" type="presParOf" srcId="{39AEBA50-B437-4787-AFE2-C54D72B008BF}" destId="{B4FF918E-0573-410C-8446-DBBF262AFC4C}" srcOrd="0" destOrd="0" presId="urn:microsoft.com/office/officeart/2005/8/layout/cycle2"/>
    <dgm:cxn modelId="{AF80CF63-C379-4A8A-9DC3-6E61E66C4C9E}" type="presParOf" srcId="{15D92A2A-D0D5-4FE5-94E6-B014D5C958C1}" destId="{1E05B016-E2BE-48DF-B82D-DB666F413898}" srcOrd="12" destOrd="0" presId="urn:microsoft.com/office/officeart/2005/8/layout/cycle2"/>
    <dgm:cxn modelId="{095A7F16-9A86-4EFA-996A-0948C730BF87}" type="presParOf" srcId="{15D92A2A-D0D5-4FE5-94E6-B014D5C958C1}" destId="{C356D1EE-6DF7-4EAE-8A72-F3340043EA27}" srcOrd="13" destOrd="0" presId="urn:microsoft.com/office/officeart/2005/8/layout/cycle2"/>
    <dgm:cxn modelId="{60555420-9D84-4AEB-8D9B-6E3C17DC82C1}" type="presParOf" srcId="{C356D1EE-6DF7-4EAE-8A72-F3340043EA27}" destId="{490D464C-A046-4040-8368-87AD38E81F51}" srcOrd="0" destOrd="0" presId="urn:microsoft.com/office/officeart/2005/8/layout/cycle2"/>
    <dgm:cxn modelId="{825B9758-72C1-4F06-A7EF-071E73228326}" type="presParOf" srcId="{15D92A2A-D0D5-4FE5-94E6-B014D5C958C1}" destId="{A75DF497-4256-46B3-82A7-B0673076B59F}" srcOrd="14" destOrd="0" presId="urn:microsoft.com/office/officeart/2005/8/layout/cycle2"/>
    <dgm:cxn modelId="{5DA42CAC-F6FC-41E1-B61C-9049F3F8C4CB}" type="presParOf" srcId="{15D92A2A-D0D5-4FE5-94E6-B014D5C958C1}" destId="{4C980BF9-AEBD-4B98-9A44-6FDDB6463D35}" srcOrd="15" destOrd="0" presId="urn:microsoft.com/office/officeart/2005/8/layout/cycle2"/>
    <dgm:cxn modelId="{944DB49C-4893-41E8-95D6-77220E46A8CA}" type="presParOf" srcId="{4C980BF9-AEBD-4B98-9A44-6FDDB6463D35}" destId="{A75B67DC-3105-4862-A114-EF1753C68222}" srcOrd="0" destOrd="0" presId="urn:microsoft.com/office/officeart/2005/8/layout/cycle2"/>
    <dgm:cxn modelId="{80121D7D-7AF3-4530-99A9-B60E202EB33D}" type="presParOf" srcId="{15D92A2A-D0D5-4FE5-94E6-B014D5C958C1}" destId="{B98F58EE-2669-41A8-9117-E5ECC9538149}" srcOrd="16" destOrd="0" presId="urn:microsoft.com/office/officeart/2005/8/layout/cycle2"/>
    <dgm:cxn modelId="{CC9FE04D-D66C-4D4A-90A6-BDF118D82691}" type="presParOf" srcId="{15D92A2A-D0D5-4FE5-94E6-B014D5C958C1}" destId="{E2FF7E28-FF44-4335-81F9-51DE4E4CCC63}" srcOrd="17" destOrd="0" presId="urn:microsoft.com/office/officeart/2005/8/layout/cycle2"/>
    <dgm:cxn modelId="{900A89EC-1D12-4874-B89A-2D77FB7668A1}" type="presParOf" srcId="{E2FF7E28-FF44-4335-81F9-51DE4E4CCC63}" destId="{38833E59-1B0A-427C-8152-4993E801536B}" srcOrd="0" destOrd="0" presId="urn:microsoft.com/office/officeart/2005/8/layout/cycle2"/>
    <dgm:cxn modelId="{B52F4FF8-9CF3-4EBA-9408-0081AD58A190}" type="presParOf" srcId="{15D92A2A-D0D5-4FE5-94E6-B014D5C958C1}" destId="{36C8D4AF-6670-463D-8A61-CB0509EFE3E3}" srcOrd="18" destOrd="0" presId="urn:microsoft.com/office/officeart/2005/8/layout/cycle2"/>
    <dgm:cxn modelId="{E269470B-B505-4157-AA25-99604DDEB25A}" type="presParOf" srcId="{15D92A2A-D0D5-4FE5-94E6-B014D5C958C1}" destId="{9E92729A-8298-49E5-B01F-53371E1EE856}" srcOrd="19" destOrd="0" presId="urn:microsoft.com/office/officeart/2005/8/layout/cycle2"/>
    <dgm:cxn modelId="{3718C882-592B-4B97-A918-E0AB60ACD17D}" type="presParOf" srcId="{9E92729A-8298-49E5-B01F-53371E1EE856}" destId="{C8760421-934A-4218-9F29-F0201C495E5C}" srcOrd="0" destOrd="0" presId="urn:microsoft.com/office/officeart/2005/8/layout/cycle2"/>
    <dgm:cxn modelId="{685554A2-7A8F-492D-9C2E-65EFCD059196}" type="presParOf" srcId="{15D92A2A-D0D5-4FE5-94E6-B014D5C958C1}" destId="{F7CED3E1-02F3-4075-96CD-AAB380599D21}" srcOrd="20" destOrd="0" presId="urn:microsoft.com/office/officeart/2005/8/layout/cycle2"/>
    <dgm:cxn modelId="{515781E0-BF0D-49F5-8286-18968F80F055}" type="presParOf" srcId="{15D92A2A-D0D5-4FE5-94E6-B014D5C958C1}" destId="{4358E337-22EA-4CA8-A41F-359E35E39319}" srcOrd="21" destOrd="0" presId="urn:microsoft.com/office/officeart/2005/8/layout/cycle2"/>
    <dgm:cxn modelId="{E8D7902F-818E-4894-8D5A-C51E1F5010F8}" type="presParOf" srcId="{4358E337-22EA-4CA8-A41F-359E35E39319}" destId="{D1FDF501-CEB4-4D5C-83EB-D23A7EA90738}" srcOrd="0" destOrd="0" presId="urn:microsoft.com/office/officeart/2005/8/layout/cycle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dgm:spPr/>
      <dgm:t>
        <a:bodyPr/>
        <a:lstStyle>
          <a:extLst/>
        </a:lstStyle>
        <a:p>
          <a:r>
            <a:rPr lang="en-US" dirty="0" smtClean="0"/>
            <a:t>History</a:t>
          </a:r>
          <a:endParaRPr lang="en-US"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AC5265C1-0BAB-4984-A634-E4518A8EC253}">
      <dgm:prSet phldrT="[Text]"/>
      <dgm:spPr/>
      <dgm:t>
        <a:bodyPr/>
        <a:lstStyle>
          <a:extLst/>
        </a:lstStyle>
        <a:p>
          <a:r>
            <a:rPr lang="en-US" dirty="0" smtClean="0"/>
            <a:t>Educational Foci &amp; Methods</a:t>
          </a:r>
          <a:endParaRPr lang="en-US" dirty="0"/>
        </a:p>
      </dgm:t>
    </dgm:pt>
    <dgm:pt modelId="{26A0947C-B518-417C-9D68-EC422DC1E3A5}" type="parTrans" cxnId="{579A338B-B5D8-4240-8867-8564B0DC96F3}">
      <dgm:prSet/>
      <dgm:spPr/>
      <dgm:t>
        <a:bodyPr/>
        <a:lstStyle>
          <a:extLst/>
        </a:lstStyle>
        <a:p>
          <a:endParaRPr lang="en-US"/>
        </a:p>
      </dgm:t>
    </dgm:pt>
    <dgm:pt modelId="{E68E8117-B3CB-464C-9711-4DBE8BF88216}" type="sibTrans" cxnId="{579A338B-B5D8-4240-8867-8564B0DC96F3}">
      <dgm:prSet/>
      <dgm:spPr/>
      <dgm:t>
        <a:bodyPr/>
        <a:lstStyle>
          <a:extLst/>
        </a:lstStyle>
        <a:p>
          <a:endParaRPr lang="en-US"/>
        </a:p>
      </dgm:t>
    </dgm:pt>
    <dgm:pt modelId="{F50BDB3E-817D-4A89-9D71-D9E0B029567B}">
      <dgm:prSet phldrT="[Text]"/>
      <dgm:spPr/>
      <dgm:t>
        <a:bodyPr/>
        <a:lstStyle>
          <a:extLst/>
        </a:lstStyle>
        <a:p>
          <a:r>
            <a:rPr lang="en-US" dirty="0" smtClean="0"/>
            <a:t>Course offerings</a:t>
          </a:r>
          <a:endParaRPr lang="en-US" dirty="0"/>
        </a:p>
      </dgm:t>
    </dgm:pt>
    <dgm:pt modelId="{DE0B39BA-A6F3-455E-8022-365CCF701DB7}" type="parTrans" cxnId="{E8EF61B1-515C-44F0-9393-3A960B69FA7A}">
      <dgm:prSet/>
      <dgm:spPr/>
      <dgm:t>
        <a:bodyPr/>
        <a:lstStyle>
          <a:extLst/>
        </a:lstStyle>
        <a:p>
          <a:endParaRPr lang="en-US"/>
        </a:p>
      </dgm:t>
    </dgm:pt>
    <dgm:pt modelId="{25F4C625-3E51-442C-BBB8-3FA715271B27}" type="sibTrans" cxnId="{E8EF61B1-515C-44F0-9393-3A960B69FA7A}">
      <dgm:prSet/>
      <dgm:spPr/>
      <dgm:t>
        <a:bodyPr/>
        <a:lstStyle>
          <a:extLst/>
        </a:lstStyle>
        <a:p>
          <a:endParaRPr lang="en-US"/>
        </a:p>
      </dgm:t>
    </dgm:pt>
    <dgm:pt modelId="{ECBD6B98-1CBE-4BAA-AB77-4873C9DB1799}">
      <dgm:prSet phldrT="[Text]"/>
      <dgm:spPr>
        <a:solidFill>
          <a:schemeClr val="accent6"/>
        </a:solidFill>
      </dgm:spPr>
      <dgm:t>
        <a:bodyPr/>
        <a:lstStyle>
          <a:extLst/>
        </a:lstStyle>
        <a:p>
          <a:r>
            <a:rPr lang="en-US" dirty="0" smtClean="0"/>
            <a:t>Evaluation and Graduation</a:t>
          </a:r>
          <a:endParaRPr lang="en-US" dirty="0"/>
        </a:p>
      </dgm:t>
    </dgm:pt>
    <dgm:pt modelId="{A8E7F406-AFD8-48D2-8D82-E8A1F17391BF}" type="parTrans" cxnId="{7BE48F06-505A-4F51-BA61-409D1FF34502}">
      <dgm:prSet/>
      <dgm:spPr/>
      <dgm:t>
        <a:bodyPr/>
        <a:lstStyle>
          <a:extLst/>
        </a:lstStyle>
        <a:p>
          <a:endParaRPr lang="en-US"/>
        </a:p>
      </dgm:t>
    </dgm:pt>
    <dgm:pt modelId="{CF18F627-55D0-4D75-84BC-9F6776290819}" type="sibTrans" cxnId="{7BE48F06-505A-4F51-BA61-409D1FF34502}">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4"/>
      <dgm:spPr/>
      <dgm:t>
        <a:bodyPr/>
        <a:lstStyle>
          <a:extLst/>
        </a:lstStyle>
        <a:p>
          <a:endParaRPr lang="en-US"/>
        </a:p>
      </dgm:t>
    </dgm:pt>
    <dgm:pt modelId="{8BC4E78D-0D98-4ED2-B23A-71FEC19A6436}" type="pres">
      <dgm:prSet presAssocID="{787546C1-DD5C-4D6E-BFDD-D95A52E781AD}" presName="parentText" presStyleLbl="node1" presStyleIdx="0" presStyleCnt="4" custScaleX="115633" custLinFactNeighborX="9276" custLinFactNeighborY="-4638">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4">
        <dgm:presLayoutVars>
          <dgm:bulletEnabled val="1"/>
        </dgm:presLayoutVars>
      </dgm:prSet>
      <dgm:spPr>
        <a:ln>
          <a:noFill/>
        </a:ln>
      </dgm:spPr>
      <dgm:t>
        <a:bodyPr/>
        <a:lstStyle>
          <a:extLst/>
        </a:lstStyle>
        <a:p>
          <a:endParaRPr lang="en-US"/>
        </a:p>
      </dgm:t>
    </dgm:pt>
    <dgm:pt modelId="{8BC0D01A-9D98-495C-93AA-A7D9631CDDAD}" type="pres">
      <dgm:prSet presAssocID="{579A9A07-8770-4AC1-9705-76E19F87D269}" presName="spaceBetweenRectangles" presStyleCnt="0"/>
      <dgm:spPr/>
      <dgm:t>
        <a:bodyPr/>
        <a:lstStyle>
          <a:extLst/>
        </a:lstStyle>
        <a:p>
          <a:endParaRPr lang="en-US"/>
        </a:p>
      </dgm:t>
    </dgm:pt>
    <dgm:pt modelId="{D4434ECF-2146-46AC-B62E-87AB389C995A}" type="pres">
      <dgm:prSet presAssocID="{AC5265C1-0BAB-4984-A634-E4518A8EC253}" presName="parentLin" presStyleCnt="0"/>
      <dgm:spPr/>
      <dgm:t>
        <a:bodyPr/>
        <a:lstStyle>
          <a:extLst/>
        </a:lstStyle>
        <a:p>
          <a:endParaRPr lang="en-US"/>
        </a:p>
      </dgm:t>
    </dgm:pt>
    <dgm:pt modelId="{06B5F591-72E0-4CFF-9799-36D4050BD51D}" type="pres">
      <dgm:prSet presAssocID="{AC5265C1-0BAB-4984-A634-E4518A8EC253}" presName="parentLeftMargin" presStyleLbl="node1" presStyleIdx="0" presStyleCnt="4"/>
      <dgm:spPr/>
      <dgm:t>
        <a:bodyPr/>
        <a:lstStyle>
          <a:extLst/>
        </a:lstStyle>
        <a:p>
          <a:endParaRPr lang="en-US"/>
        </a:p>
      </dgm:t>
    </dgm:pt>
    <dgm:pt modelId="{12E5634D-BCAA-48AB-BADB-754A15E9B7AC}" type="pres">
      <dgm:prSet presAssocID="{AC5265C1-0BAB-4984-A634-E4518A8EC253}" presName="parentText" presStyleLbl="node1" presStyleIdx="1" presStyleCnt="4" custScaleX="116958" custLinFactNeighborX="9276" custLinFactNeighborY="-2742">
        <dgm:presLayoutVars>
          <dgm:chMax val="0"/>
          <dgm:bulletEnabled val="1"/>
        </dgm:presLayoutVars>
      </dgm:prSet>
      <dgm:spPr/>
      <dgm:t>
        <a:bodyPr/>
        <a:lstStyle>
          <a:extLst/>
        </a:lstStyle>
        <a:p>
          <a:endParaRPr lang="en-US"/>
        </a:p>
      </dgm:t>
    </dgm:pt>
    <dgm:pt modelId="{3DAA9763-50F6-4CC4-B6DA-0A4C45FFB361}" type="pres">
      <dgm:prSet presAssocID="{AC5265C1-0BAB-4984-A634-E4518A8EC253}" presName="negativeSpace" presStyleCnt="0"/>
      <dgm:spPr/>
      <dgm:t>
        <a:bodyPr/>
        <a:lstStyle>
          <a:extLst/>
        </a:lstStyle>
        <a:p>
          <a:endParaRPr lang="en-US"/>
        </a:p>
      </dgm:t>
    </dgm:pt>
    <dgm:pt modelId="{51228DB3-E7D4-486B-A0C1-9A59D129891F}" type="pres">
      <dgm:prSet presAssocID="{AC5265C1-0BAB-4984-A634-E4518A8EC253}" presName="childText" presStyleLbl="alignAcc1" presStyleIdx="1" presStyleCnt="4">
        <dgm:presLayoutVars>
          <dgm:bulletEnabled val="1"/>
        </dgm:presLayoutVars>
      </dgm:prSet>
      <dgm:spPr>
        <a:ln>
          <a:noFill/>
        </a:ln>
      </dgm:spPr>
      <dgm:t>
        <a:bodyPr/>
        <a:lstStyle>
          <a:extLst/>
        </a:lstStyle>
        <a:p>
          <a:endParaRPr lang="en-US"/>
        </a:p>
      </dgm:t>
    </dgm:pt>
    <dgm:pt modelId="{ECC02425-44D1-4F4C-B5D6-13442CA71F2A}" type="pres">
      <dgm:prSet presAssocID="{E68E8117-B3CB-464C-9711-4DBE8BF88216}" presName="spaceBetweenRectangles" presStyleCnt="0"/>
      <dgm:spPr/>
      <dgm:t>
        <a:bodyPr/>
        <a:lstStyle>
          <a:extLst/>
        </a:lstStyle>
        <a:p>
          <a:endParaRPr lang="en-US"/>
        </a:p>
      </dgm:t>
    </dgm:pt>
    <dgm:pt modelId="{98CD7476-6A48-4BD0-A0B1-E79081300878}" type="pres">
      <dgm:prSet presAssocID="{F50BDB3E-817D-4A89-9D71-D9E0B029567B}" presName="parentLin" presStyleCnt="0"/>
      <dgm:spPr/>
      <dgm:t>
        <a:bodyPr/>
        <a:lstStyle>
          <a:extLst/>
        </a:lstStyle>
        <a:p>
          <a:endParaRPr lang="en-US"/>
        </a:p>
      </dgm:t>
    </dgm:pt>
    <dgm:pt modelId="{63AA2D3F-331D-492F-82D5-8A2B6C78BAAD}" type="pres">
      <dgm:prSet presAssocID="{F50BDB3E-817D-4A89-9D71-D9E0B029567B}" presName="parentLeftMargin" presStyleLbl="node1" presStyleIdx="1" presStyleCnt="4"/>
      <dgm:spPr/>
      <dgm:t>
        <a:bodyPr/>
        <a:lstStyle>
          <a:extLst/>
        </a:lstStyle>
        <a:p>
          <a:endParaRPr lang="en-US"/>
        </a:p>
      </dgm:t>
    </dgm:pt>
    <dgm:pt modelId="{2CFD44AC-C5B0-407B-B2EE-07415AFE4DC4}" type="pres">
      <dgm:prSet presAssocID="{F50BDB3E-817D-4A89-9D71-D9E0B029567B}" presName="parentText" presStyleLbl="node1" presStyleIdx="2" presStyleCnt="4" custScaleX="116959" custLinFactNeighborY="-4638">
        <dgm:presLayoutVars>
          <dgm:chMax val="0"/>
          <dgm:bulletEnabled val="1"/>
        </dgm:presLayoutVars>
      </dgm:prSet>
      <dgm:spPr/>
      <dgm:t>
        <a:bodyPr/>
        <a:lstStyle>
          <a:extLst/>
        </a:lstStyle>
        <a:p>
          <a:endParaRPr lang="en-US"/>
        </a:p>
      </dgm:t>
    </dgm:pt>
    <dgm:pt modelId="{E27A153A-8ADD-4646-B3A3-509A74CD0695}" type="pres">
      <dgm:prSet presAssocID="{F50BDB3E-817D-4A89-9D71-D9E0B029567B}" presName="negativeSpace" presStyleCnt="0"/>
      <dgm:spPr/>
      <dgm:t>
        <a:bodyPr/>
        <a:lstStyle>
          <a:extLst/>
        </a:lstStyle>
        <a:p>
          <a:endParaRPr lang="en-US"/>
        </a:p>
      </dgm:t>
    </dgm:pt>
    <dgm:pt modelId="{2DB5D132-AB90-49A4-A479-F0988A86E33E}" type="pres">
      <dgm:prSet presAssocID="{F50BDB3E-817D-4A89-9D71-D9E0B029567B}" presName="childText" presStyleLbl="alignAcc1" presStyleIdx="2" presStyleCnt="4" custLinFactNeighborX="-197" custLinFactNeighborY="-16464">
        <dgm:presLayoutVars>
          <dgm:bulletEnabled val="1"/>
        </dgm:presLayoutVars>
      </dgm:prSet>
      <dgm:spPr>
        <a:ln>
          <a:noFill/>
        </a:ln>
      </dgm:spPr>
      <dgm:t>
        <a:bodyPr/>
        <a:lstStyle>
          <a:extLst/>
        </a:lstStyle>
        <a:p>
          <a:endParaRPr lang="en-US"/>
        </a:p>
      </dgm:t>
    </dgm:pt>
    <dgm:pt modelId="{A5E75685-2820-438A-88AF-159553A570AE}" type="pres">
      <dgm:prSet presAssocID="{25F4C625-3E51-442C-BBB8-3FA715271B27}" presName="spaceBetweenRectangles" presStyleCnt="0"/>
      <dgm:spPr/>
      <dgm:t>
        <a:bodyPr/>
        <a:lstStyle>
          <a:extLst/>
        </a:lstStyle>
        <a:p>
          <a:endParaRPr lang="en-US"/>
        </a:p>
      </dgm:t>
    </dgm:pt>
    <dgm:pt modelId="{3936D63D-3BB5-4099-A097-CE176EB2ABE2}" type="pres">
      <dgm:prSet presAssocID="{ECBD6B98-1CBE-4BAA-AB77-4873C9DB1799}" presName="parentLin" presStyleCnt="0"/>
      <dgm:spPr/>
      <dgm:t>
        <a:bodyPr/>
        <a:lstStyle>
          <a:extLst/>
        </a:lstStyle>
        <a:p>
          <a:endParaRPr lang="en-US"/>
        </a:p>
      </dgm:t>
    </dgm:pt>
    <dgm:pt modelId="{CA895514-6C23-43E3-A15C-728A9EC10843}" type="pres">
      <dgm:prSet presAssocID="{ECBD6B98-1CBE-4BAA-AB77-4873C9DB1799}" presName="parentLeftMargin" presStyleLbl="node1" presStyleIdx="2" presStyleCnt="4"/>
      <dgm:spPr/>
      <dgm:t>
        <a:bodyPr/>
        <a:lstStyle>
          <a:extLst/>
        </a:lstStyle>
        <a:p>
          <a:endParaRPr lang="en-US"/>
        </a:p>
      </dgm:t>
    </dgm:pt>
    <dgm:pt modelId="{D2A5797B-20EE-4298-BA50-C968CEE241D4}" type="pres">
      <dgm:prSet presAssocID="{ECBD6B98-1CBE-4BAA-AB77-4873C9DB1799}" presName="parentText" presStyleLbl="node1" presStyleIdx="3" presStyleCnt="4" custScaleX="116173">
        <dgm:presLayoutVars>
          <dgm:chMax val="0"/>
          <dgm:bulletEnabled val="1"/>
        </dgm:presLayoutVars>
      </dgm:prSet>
      <dgm:spPr/>
      <dgm:t>
        <a:bodyPr/>
        <a:lstStyle>
          <a:extLst/>
        </a:lstStyle>
        <a:p>
          <a:endParaRPr lang="en-US"/>
        </a:p>
      </dgm:t>
    </dgm:pt>
    <dgm:pt modelId="{AEA9E5FD-8F48-4CA8-8487-C530B0C74333}" type="pres">
      <dgm:prSet presAssocID="{ECBD6B98-1CBE-4BAA-AB77-4873C9DB1799}" presName="negativeSpace" presStyleCnt="0"/>
      <dgm:spPr/>
      <dgm:t>
        <a:bodyPr/>
        <a:lstStyle>
          <a:extLst/>
        </a:lstStyle>
        <a:p>
          <a:endParaRPr lang="en-US"/>
        </a:p>
      </dgm:t>
    </dgm:pt>
    <dgm:pt modelId="{56015E43-931D-4CAD-85C0-E9EB84437182}" type="pres">
      <dgm:prSet presAssocID="{ECBD6B98-1CBE-4BAA-AB77-4873C9DB1799}" presName="childText" presStyleLbl="alignAcc1" presStyleIdx="3" presStyleCnt="4">
        <dgm:presLayoutVars>
          <dgm:bulletEnabled val="1"/>
        </dgm:presLayoutVars>
      </dgm:prSet>
      <dgm:spPr>
        <a:ln>
          <a:noFill/>
        </a:ln>
      </dgm:spPr>
      <dgm:t>
        <a:bodyPr/>
        <a:lstStyle>
          <a:extLst/>
        </a:lstStyle>
        <a:p>
          <a:endParaRPr lang="en-US"/>
        </a:p>
      </dgm:t>
    </dgm:pt>
  </dgm:ptLst>
  <dgm:cxnLst>
    <dgm:cxn modelId="{7BE48F06-505A-4F51-BA61-409D1FF34502}" srcId="{8554BDF9-8515-4677-9942-0171F000F8EB}" destId="{ECBD6B98-1CBE-4BAA-AB77-4873C9DB1799}" srcOrd="3" destOrd="0" parTransId="{A8E7F406-AFD8-48D2-8D82-E8A1F17391BF}" sibTransId="{CF18F627-55D0-4D75-84BC-9F6776290819}"/>
    <dgm:cxn modelId="{C2000BEB-F0E2-4EAE-AAAA-0466F5FB9AFD}" type="presOf" srcId="{AC5265C1-0BAB-4984-A634-E4518A8EC253}" destId="{06B5F591-72E0-4CFF-9799-36D4050BD51D}"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559316AD-4AF5-492C-A72F-EE54E89CDBBE}" type="presOf" srcId="{ECBD6B98-1CBE-4BAA-AB77-4873C9DB1799}" destId="{D2A5797B-20EE-4298-BA50-C968CEE241D4}" srcOrd="1" destOrd="0" presId="urn:microsoft.com/office/officeart/2005/8/layout/list1#1"/>
    <dgm:cxn modelId="{A05CB5DB-780B-4F8B-B07C-6CDDE0213B6E}" type="presOf" srcId="{AC5265C1-0BAB-4984-A634-E4518A8EC253}" destId="{12E5634D-BCAA-48AB-BADB-754A15E9B7AC}" srcOrd="1" destOrd="0" presId="urn:microsoft.com/office/officeart/2005/8/layout/list1#1"/>
    <dgm:cxn modelId="{579A338B-B5D8-4240-8867-8564B0DC96F3}" srcId="{8554BDF9-8515-4677-9942-0171F000F8EB}" destId="{AC5265C1-0BAB-4984-A634-E4518A8EC253}" srcOrd="1" destOrd="0" parTransId="{26A0947C-B518-417C-9D68-EC422DC1E3A5}" sibTransId="{E68E8117-B3CB-464C-9711-4DBE8BF88216}"/>
    <dgm:cxn modelId="{A44A28AC-DD56-4534-8735-941E49F067F1}" type="presOf" srcId="{ECBD6B98-1CBE-4BAA-AB77-4873C9DB1799}" destId="{CA895514-6C23-43E3-A15C-728A9EC10843}" srcOrd="0" destOrd="0" presId="urn:microsoft.com/office/officeart/2005/8/layout/list1#1"/>
    <dgm:cxn modelId="{E8EF61B1-515C-44F0-9393-3A960B69FA7A}" srcId="{8554BDF9-8515-4677-9942-0171F000F8EB}" destId="{F50BDB3E-817D-4A89-9D71-D9E0B029567B}" srcOrd="2" destOrd="0" parTransId="{DE0B39BA-A6F3-455E-8022-365CCF701DB7}" sibTransId="{25F4C625-3E51-442C-BBB8-3FA715271B27}"/>
    <dgm:cxn modelId="{2A07DDFB-CBAB-4DD3-B122-236075DC8369}" type="presOf" srcId="{F50BDB3E-817D-4A89-9D71-D9E0B029567B}" destId="{63AA2D3F-331D-492F-82D5-8A2B6C78BAAD}" srcOrd="0" destOrd="0" presId="urn:microsoft.com/office/officeart/2005/8/layout/list1#1"/>
    <dgm:cxn modelId="{40CBFCA8-11DF-4E41-AE63-C176FBE51C59}" type="presOf" srcId="{787546C1-DD5C-4D6E-BFDD-D95A52E781AD}" destId="{F4F466C7-208D-4B4A-A865-9D82D8E9F892}" srcOrd="0" destOrd="0" presId="urn:microsoft.com/office/officeart/2005/8/layout/list1#1"/>
    <dgm:cxn modelId="{BD0EFC15-A2D4-4B25-ABA0-BCE86D66DFF0}" type="presOf" srcId="{787546C1-DD5C-4D6E-BFDD-D95A52E781AD}" destId="{8BC4E78D-0D98-4ED2-B23A-71FEC19A6436}" srcOrd="1" destOrd="0" presId="urn:microsoft.com/office/officeart/2005/8/layout/list1#1"/>
    <dgm:cxn modelId="{67E2BA2F-76BB-40FA-85FF-56CDCB684B16}" type="presOf" srcId="{F50BDB3E-817D-4A89-9D71-D9E0B029567B}" destId="{2CFD44AC-C5B0-407B-B2EE-07415AFE4DC4}" srcOrd="1" destOrd="0" presId="urn:microsoft.com/office/officeart/2005/8/layout/list1#1"/>
    <dgm:cxn modelId="{7D85AFD2-2D71-4CA8-BAEF-DCCE4408DCB8}" type="presOf" srcId="{8554BDF9-8515-4677-9942-0171F000F8EB}" destId="{9D58511D-D18C-46E6-ADFB-6CDE1389D37F}" srcOrd="0" destOrd="0" presId="urn:microsoft.com/office/officeart/2005/8/layout/list1#1"/>
    <dgm:cxn modelId="{316EEE93-8AAB-4F06-B13A-CC8576E2B4FD}" type="presParOf" srcId="{9D58511D-D18C-46E6-ADFB-6CDE1389D37F}" destId="{29EC7F92-6143-4EC7-AD17-ECAF75C06DC8}" srcOrd="0" destOrd="0" presId="urn:microsoft.com/office/officeart/2005/8/layout/list1#1"/>
    <dgm:cxn modelId="{3390E1EF-FB78-4A11-9D52-F246F517E384}" type="presParOf" srcId="{29EC7F92-6143-4EC7-AD17-ECAF75C06DC8}" destId="{F4F466C7-208D-4B4A-A865-9D82D8E9F892}" srcOrd="0" destOrd="0" presId="urn:microsoft.com/office/officeart/2005/8/layout/list1#1"/>
    <dgm:cxn modelId="{D9F761BA-2F24-4759-98F1-FFF59EBB6153}" type="presParOf" srcId="{29EC7F92-6143-4EC7-AD17-ECAF75C06DC8}" destId="{8BC4E78D-0D98-4ED2-B23A-71FEC19A6436}" srcOrd="1" destOrd="0" presId="urn:microsoft.com/office/officeart/2005/8/layout/list1#1"/>
    <dgm:cxn modelId="{A5B0020A-C7E8-4405-ABC5-2BBCF5D6873D}" type="presParOf" srcId="{9D58511D-D18C-46E6-ADFB-6CDE1389D37F}" destId="{129CDA7D-4C80-4698-AFD0-7208B5D9749E}" srcOrd="1" destOrd="0" presId="urn:microsoft.com/office/officeart/2005/8/layout/list1#1"/>
    <dgm:cxn modelId="{0EE06D40-F577-451B-9AEB-BC0C37A825FB}" type="presParOf" srcId="{9D58511D-D18C-46E6-ADFB-6CDE1389D37F}" destId="{EBA8CF1F-3B4A-4B6A-8877-CB03CDDAB1E9}" srcOrd="2" destOrd="0" presId="urn:microsoft.com/office/officeart/2005/8/layout/list1#1"/>
    <dgm:cxn modelId="{389040B6-78ED-4373-A72B-140AC2A601E7}" type="presParOf" srcId="{9D58511D-D18C-46E6-ADFB-6CDE1389D37F}" destId="{8BC0D01A-9D98-495C-93AA-A7D9631CDDAD}" srcOrd="3" destOrd="0" presId="urn:microsoft.com/office/officeart/2005/8/layout/list1#1"/>
    <dgm:cxn modelId="{B919CFFD-B896-47E6-B73C-1438123C3FDC}" type="presParOf" srcId="{9D58511D-D18C-46E6-ADFB-6CDE1389D37F}" destId="{D4434ECF-2146-46AC-B62E-87AB389C995A}" srcOrd="4" destOrd="0" presId="urn:microsoft.com/office/officeart/2005/8/layout/list1#1"/>
    <dgm:cxn modelId="{D6E01F46-13E1-49E8-8B26-586A663B9C53}" type="presParOf" srcId="{D4434ECF-2146-46AC-B62E-87AB389C995A}" destId="{06B5F591-72E0-4CFF-9799-36D4050BD51D}" srcOrd="0" destOrd="0" presId="urn:microsoft.com/office/officeart/2005/8/layout/list1#1"/>
    <dgm:cxn modelId="{03D8CFF8-E025-4F73-8DB3-A67555EC8E64}" type="presParOf" srcId="{D4434ECF-2146-46AC-B62E-87AB389C995A}" destId="{12E5634D-BCAA-48AB-BADB-754A15E9B7AC}" srcOrd="1" destOrd="0" presId="urn:microsoft.com/office/officeart/2005/8/layout/list1#1"/>
    <dgm:cxn modelId="{684DD546-08DA-4A86-8656-F2B356EC2D61}" type="presParOf" srcId="{9D58511D-D18C-46E6-ADFB-6CDE1389D37F}" destId="{3DAA9763-50F6-4CC4-B6DA-0A4C45FFB361}" srcOrd="5" destOrd="0" presId="urn:microsoft.com/office/officeart/2005/8/layout/list1#1"/>
    <dgm:cxn modelId="{CCC55ACF-76CC-4301-9449-BA12EDE6B2F6}" type="presParOf" srcId="{9D58511D-D18C-46E6-ADFB-6CDE1389D37F}" destId="{51228DB3-E7D4-486B-A0C1-9A59D129891F}" srcOrd="6" destOrd="0" presId="urn:microsoft.com/office/officeart/2005/8/layout/list1#1"/>
    <dgm:cxn modelId="{CFCD9AEE-B71B-4E21-A85A-74C069E56107}" type="presParOf" srcId="{9D58511D-D18C-46E6-ADFB-6CDE1389D37F}" destId="{ECC02425-44D1-4F4C-B5D6-13442CA71F2A}" srcOrd="7" destOrd="0" presId="urn:microsoft.com/office/officeart/2005/8/layout/list1#1"/>
    <dgm:cxn modelId="{22A36F24-8850-4AE8-971A-06A7D8E27488}" type="presParOf" srcId="{9D58511D-D18C-46E6-ADFB-6CDE1389D37F}" destId="{98CD7476-6A48-4BD0-A0B1-E79081300878}" srcOrd="8" destOrd="0" presId="urn:microsoft.com/office/officeart/2005/8/layout/list1#1"/>
    <dgm:cxn modelId="{411ECB45-6199-4655-8D08-5C54ABEB8DA0}" type="presParOf" srcId="{98CD7476-6A48-4BD0-A0B1-E79081300878}" destId="{63AA2D3F-331D-492F-82D5-8A2B6C78BAAD}" srcOrd="0" destOrd="0" presId="urn:microsoft.com/office/officeart/2005/8/layout/list1#1"/>
    <dgm:cxn modelId="{BE0C75CA-3D80-4696-BBF1-0594BE1284D2}" type="presParOf" srcId="{98CD7476-6A48-4BD0-A0B1-E79081300878}" destId="{2CFD44AC-C5B0-407B-B2EE-07415AFE4DC4}" srcOrd="1" destOrd="0" presId="urn:microsoft.com/office/officeart/2005/8/layout/list1#1"/>
    <dgm:cxn modelId="{3B3EAC8E-6151-4A24-A018-AFDDEFAA324A}" type="presParOf" srcId="{9D58511D-D18C-46E6-ADFB-6CDE1389D37F}" destId="{E27A153A-8ADD-4646-B3A3-509A74CD0695}" srcOrd="9" destOrd="0" presId="urn:microsoft.com/office/officeart/2005/8/layout/list1#1"/>
    <dgm:cxn modelId="{7505FC1B-B67B-48D6-A9C8-F31B4B67AB21}" type="presParOf" srcId="{9D58511D-D18C-46E6-ADFB-6CDE1389D37F}" destId="{2DB5D132-AB90-49A4-A479-F0988A86E33E}" srcOrd="10" destOrd="0" presId="urn:microsoft.com/office/officeart/2005/8/layout/list1#1"/>
    <dgm:cxn modelId="{A576234A-828C-4462-B2BD-08A919CA24EA}" type="presParOf" srcId="{9D58511D-D18C-46E6-ADFB-6CDE1389D37F}" destId="{A5E75685-2820-438A-88AF-159553A570AE}" srcOrd="11" destOrd="0" presId="urn:microsoft.com/office/officeart/2005/8/layout/list1#1"/>
    <dgm:cxn modelId="{92D67F73-87A5-4826-A87F-082969E8DED6}" type="presParOf" srcId="{9D58511D-D18C-46E6-ADFB-6CDE1389D37F}" destId="{3936D63D-3BB5-4099-A097-CE176EB2ABE2}" srcOrd="12" destOrd="0" presId="urn:microsoft.com/office/officeart/2005/8/layout/list1#1"/>
    <dgm:cxn modelId="{980702A5-1522-49DA-9578-71FD1A2D7CDF}" type="presParOf" srcId="{3936D63D-3BB5-4099-A097-CE176EB2ABE2}" destId="{CA895514-6C23-43E3-A15C-728A9EC10843}" srcOrd="0" destOrd="0" presId="urn:microsoft.com/office/officeart/2005/8/layout/list1#1"/>
    <dgm:cxn modelId="{A72F9426-BBEE-426F-A6CF-80260658605D}" type="presParOf" srcId="{3936D63D-3BB5-4099-A097-CE176EB2ABE2}" destId="{D2A5797B-20EE-4298-BA50-C968CEE241D4}" srcOrd="1" destOrd="0" presId="urn:microsoft.com/office/officeart/2005/8/layout/list1#1"/>
    <dgm:cxn modelId="{5C691267-560D-4E18-B709-C7596D153CFC}" type="presParOf" srcId="{9D58511D-D18C-46E6-ADFB-6CDE1389D37F}" destId="{AEA9E5FD-8F48-4CA8-8487-C530B0C74333}" srcOrd="13" destOrd="0" presId="urn:microsoft.com/office/officeart/2005/8/layout/list1#1"/>
    <dgm:cxn modelId="{C7427738-D85B-44AC-B5B4-D15257B42F03}" type="presParOf" srcId="{9D58511D-D18C-46E6-ADFB-6CDE1389D37F}" destId="{56015E43-931D-4CAD-85C0-E9EB84437182}" srcOrd="14"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2</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2B316C4E-3F13-4314-886D-BEB28A4894CB}" type="presOf" srcId="{85A6639C-DE17-482F-93D6-26BA53DDB62B}" destId="{B00A8536-78F3-4B54-A003-5D9142B8EE7B}" srcOrd="0" destOrd="0" presId="urn:microsoft.com/office/officeart/2005/8/layout/vList5"/>
    <dgm:cxn modelId="{CC7060EF-A201-4FB1-8B52-81F7A10CD3E8}" type="presOf" srcId="{B057D6AC-4708-4A72-A726-4A8FD16458F2}" destId="{11F499C0-EA85-4570-9416-6162B794846A}" srcOrd="0" destOrd="0" presId="urn:microsoft.com/office/officeart/2005/8/layout/vList5"/>
    <dgm:cxn modelId="{76B89DFE-8B85-4FBE-AE24-0B40A0D88325}" srcId="{B057D6AC-4708-4A72-A726-4A8FD16458F2}" destId="{85A6639C-DE17-482F-93D6-26BA53DDB62B}" srcOrd="0" destOrd="0" parTransId="{BED2A120-7727-4D26-B276-B4ED33483EFD}" sibTransId="{1F56862A-8638-43A8-B20A-2A5D09758644}"/>
    <dgm:cxn modelId="{390D2516-6919-493A-9195-9E503FB2C1CC}" type="presParOf" srcId="{11F499C0-EA85-4570-9416-6162B794846A}" destId="{01338BA6-B96B-4851-A547-C8106F07AA0B}" srcOrd="0" destOrd="0" presId="urn:microsoft.com/office/officeart/2005/8/layout/vList5"/>
    <dgm:cxn modelId="{716855AE-3A54-4BD3-B91B-59F33CA69D8A}"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History</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7648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LinFactNeighborX="17241" custLinFactNeighborY="-839">
        <dgm:presLayoutVars>
          <dgm:bulletEnabled val="1"/>
        </dgm:presLayoutVars>
      </dgm:prSet>
      <dgm:spPr>
        <a:ln>
          <a:noFill/>
        </a:ln>
      </dgm:spPr>
      <dgm:t>
        <a:bodyPr/>
        <a:lstStyle>
          <a:extLst/>
        </a:lstStyle>
        <a:p>
          <a:endParaRPr lang="en-US"/>
        </a:p>
      </dgm:t>
    </dgm:pt>
  </dgm:ptLst>
  <dgm:cxnLst>
    <dgm:cxn modelId="{82F63333-477B-4DC4-9052-999E8BCCEA9F}" type="presOf" srcId="{787546C1-DD5C-4D6E-BFDD-D95A52E781AD}" destId="{F4F466C7-208D-4B4A-A865-9D82D8E9F892}"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BAB5FA8A-5738-4726-A4C2-437345DA7F97}" type="presOf" srcId="{8554BDF9-8515-4677-9942-0171F000F8EB}" destId="{9D58511D-D18C-46E6-ADFB-6CDE1389D37F}" srcOrd="0" destOrd="0" presId="urn:microsoft.com/office/officeart/2005/8/layout/list1#1"/>
    <dgm:cxn modelId="{E72B06A4-392C-4BD1-8C7F-26CF175914C8}" type="presOf" srcId="{787546C1-DD5C-4D6E-BFDD-D95A52E781AD}" destId="{8BC4E78D-0D98-4ED2-B23A-71FEC19A6436}" srcOrd="1" destOrd="0" presId="urn:microsoft.com/office/officeart/2005/8/layout/list1#1"/>
    <dgm:cxn modelId="{C61AAFD6-76AB-4ABE-881F-687BA35A2C9E}" type="presParOf" srcId="{9D58511D-D18C-46E6-ADFB-6CDE1389D37F}" destId="{29EC7F92-6143-4EC7-AD17-ECAF75C06DC8}" srcOrd="0" destOrd="0" presId="urn:microsoft.com/office/officeart/2005/8/layout/list1#1"/>
    <dgm:cxn modelId="{E7009DE7-BAC9-4A2C-911E-0775B15A0523}" type="presParOf" srcId="{29EC7F92-6143-4EC7-AD17-ECAF75C06DC8}" destId="{F4F466C7-208D-4B4A-A865-9D82D8E9F892}" srcOrd="0" destOrd="0" presId="urn:microsoft.com/office/officeart/2005/8/layout/list1#1"/>
    <dgm:cxn modelId="{8E173F5A-8BDE-4707-B32F-975A1EC8D1B5}" type="presParOf" srcId="{29EC7F92-6143-4EC7-AD17-ECAF75C06DC8}" destId="{8BC4E78D-0D98-4ED2-B23A-71FEC19A6436}" srcOrd="1" destOrd="0" presId="urn:microsoft.com/office/officeart/2005/8/layout/list1#1"/>
    <dgm:cxn modelId="{CE836FE6-FCD7-4843-A6B3-12E859A2D16F}" type="presParOf" srcId="{9D58511D-D18C-46E6-ADFB-6CDE1389D37F}" destId="{129CDA7D-4C80-4698-AFD0-7208B5D9749E}" srcOrd="1" destOrd="0" presId="urn:microsoft.com/office/officeart/2005/8/layout/list1#1"/>
    <dgm:cxn modelId="{BC679B20-AA09-44EE-954F-3C84E903C589}"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History</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7648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LinFactNeighborX="17241" custLinFactNeighborY="-839">
        <dgm:presLayoutVars>
          <dgm:bulletEnabled val="1"/>
        </dgm:presLayoutVars>
      </dgm:prSet>
      <dgm:spPr>
        <a:ln>
          <a:noFill/>
        </a:ln>
      </dgm:spPr>
      <dgm:t>
        <a:bodyPr/>
        <a:lstStyle>
          <a:extLst/>
        </a:lstStyle>
        <a:p>
          <a:endParaRPr lang="en-US"/>
        </a:p>
      </dgm:t>
    </dgm:pt>
  </dgm:ptLst>
  <dgm:cxnLst>
    <dgm:cxn modelId="{C5CBD208-D115-427F-A7E3-57966EA2FDF1}" type="presOf" srcId="{787546C1-DD5C-4D6E-BFDD-D95A52E781AD}" destId="{F4F466C7-208D-4B4A-A865-9D82D8E9F892}" srcOrd="0" destOrd="0" presId="urn:microsoft.com/office/officeart/2005/8/layout/list1#1"/>
    <dgm:cxn modelId="{30257172-C593-4732-9A76-181A2EFBA0A5}" type="presOf" srcId="{787546C1-DD5C-4D6E-BFDD-D95A52E781AD}" destId="{8BC4E78D-0D98-4ED2-B23A-71FEC19A6436}" srcOrd="1" destOrd="0" presId="urn:microsoft.com/office/officeart/2005/8/layout/list1#1"/>
    <dgm:cxn modelId="{8B05C91C-142B-41AF-B8FA-115E07AF6D03}"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60E6772C-837B-4322-9CBD-DAF5E29A0EAD}" type="presParOf" srcId="{9D58511D-D18C-46E6-ADFB-6CDE1389D37F}" destId="{29EC7F92-6143-4EC7-AD17-ECAF75C06DC8}" srcOrd="0" destOrd="0" presId="urn:microsoft.com/office/officeart/2005/8/layout/list1#1"/>
    <dgm:cxn modelId="{462DC7E6-48D6-4522-9461-4C6F507BE190}" type="presParOf" srcId="{29EC7F92-6143-4EC7-AD17-ECAF75C06DC8}" destId="{F4F466C7-208D-4B4A-A865-9D82D8E9F892}" srcOrd="0" destOrd="0" presId="urn:microsoft.com/office/officeart/2005/8/layout/list1#1"/>
    <dgm:cxn modelId="{D5797288-937C-4F79-8A9B-82006C6BEC41}" type="presParOf" srcId="{29EC7F92-6143-4EC7-AD17-ECAF75C06DC8}" destId="{8BC4E78D-0D98-4ED2-B23A-71FEC19A6436}" srcOrd="1" destOrd="0" presId="urn:microsoft.com/office/officeart/2005/8/layout/list1#1"/>
    <dgm:cxn modelId="{2C837793-1D6F-4AE5-98F7-AFF4730C0A64}" type="presParOf" srcId="{9D58511D-D18C-46E6-ADFB-6CDE1389D37F}" destId="{129CDA7D-4C80-4698-AFD0-7208B5D9749E}" srcOrd="1" destOrd="0" presId="urn:microsoft.com/office/officeart/2005/8/layout/list1#1"/>
    <dgm:cxn modelId="{3379F98B-66DF-4743-A96F-3B020383739D}"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44ED69B2-9753-4438-9DB5-AB6063B1410E}" type="presOf" srcId="{787546C1-DD5C-4D6E-BFDD-D95A52E781AD}" destId="{F4F466C7-208D-4B4A-A865-9D82D8E9F892}" srcOrd="0" destOrd="0" presId="urn:microsoft.com/office/officeart/2005/8/layout/list1#1"/>
    <dgm:cxn modelId="{938F0BD2-4FE2-494F-968B-92C3B6248186}" type="presOf" srcId="{8554BDF9-8515-4677-9942-0171F000F8EB}" destId="{9D58511D-D18C-46E6-ADFB-6CDE1389D37F}" srcOrd="0" destOrd="0" presId="urn:microsoft.com/office/officeart/2005/8/layout/list1#1"/>
    <dgm:cxn modelId="{E12E4152-5773-4AE3-B89D-F98AB79B838A}" type="presOf" srcId="{787546C1-DD5C-4D6E-BFDD-D95A52E781AD}" destId="{8BC4E78D-0D98-4ED2-B23A-71FEC19A6436}" srcOrd="1"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4F35EEC3-9A94-4A20-B2FB-DE9E861581E7}" type="presParOf" srcId="{9D58511D-D18C-46E6-ADFB-6CDE1389D37F}" destId="{29EC7F92-6143-4EC7-AD17-ECAF75C06DC8}" srcOrd="0" destOrd="0" presId="urn:microsoft.com/office/officeart/2005/8/layout/list1#1"/>
    <dgm:cxn modelId="{C16111C3-FF56-4CC7-971B-7F2525CD0CDC}" type="presParOf" srcId="{29EC7F92-6143-4EC7-AD17-ECAF75C06DC8}" destId="{F4F466C7-208D-4B4A-A865-9D82D8E9F892}" srcOrd="0" destOrd="0" presId="urn:microsoft.com/office/officeart/2005/8/layout/list1#1"/>
    <dgm:cxn modelId="{CF3C1E1D-93E5-4038-956D-ECE85D3F4D9B}" type="presParOf" srcId="{29EC7F92-6143-4EC7-AD17-ECAF75C06DC8}" destId="{8BC4E78D-0D98-4ED2-B23A-71FEC19A6436}" srcOrd="1" destOrd="0" presId="urn:microsoft.com/office/officeart/2005/8/layout/list1#1"/>
    <dgm:cxn modelId="{F88B63E5-0FFB-456E-A832-BED722B3C552}" type="presParOf" srcId="{9D58511D-D18C-46E6-ADFB-6CDE1389D37F}" destId="{129CDA7D-4C80-4698-AFD0-7208B5D9749E}" srcOrd="1" destOrd="0" presId="urn:microsoft.com/office/officeart/2005/8/layout/list1#1"/>
    <dgm:cxn modelId="{2C534A75-AA3E-48B2-A9D9-489E4EAAB6F8}"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8D1ECB52-638C-4C7B-AE73-A4C7CF9FED8E}" type="presOf" srcId="{8554BDF9-8515-4677-9942-0171F000F8EB}" destId="{9D58511D-D18C-46E6-ADFB-6CDE1389D37F}" srcOrd="0" destOrd="0" presId="urn:microsoft.com/office/officeart/2005/8/layout/list1#1"/>
    <dgm:cxn modelId="{BD23560E-26EA-4D2C-A874-E090486D1CE3}" type="presOf" srcId="{787546C1-DD5C-4D6E-BFDD-D95A52E781AD}" destId="{F4F466C7-208D-4B4A-A865-9D82D8E9F892}"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AE319A35-1CCA-4068-B74F-BE93DD35DEA4}" type="presOf" srcId="{787546C1-DD5C-4D6E-BFDD-D95A52E781AD}" destId="{8BC4E78D-0D98-4ED2-B23A-71FEC19A6436}" srcOrd="1" destOrd="0" presId="urn:microsoft.com/office/officeart/2005/8/layout/list1#1"/>
    <dgm:cxn modelId="{9C0379BD-E7F1-4AD3-9553-223B5AD7309A}" type="presParOf" srcId="{9D58511D-D18C-46E6-ADFB-6CDE1389D37F}" destId="{29EC7F92-6143-4EC7-AD17-ECAF75C06DC8}" srcOrd="0" destOrd="0" presId="urn:microsoft.com/office/officeart/2005/8/layout/list1#1"/>
    <dgm:cxn modelId="{1C8A3C86-0BFD-472C-A81B-56A63A7BFB5C}" type="presParOf" srcId="{29EC7F92-6143-4EC7-AD17-ECAF75C06DC8}" destId="{F4F466C7-208D-4B4A-A865-9D82D8E9F892}" srcOrd="0" destOrd="0" presId="urn:microsoft.com/office/officeart/2005/8/layout/list1#1"/>
    <dgm:cxn modelId="{B7FDAE82-CC8E-42AF-AED1-AFC06B32749A}" type="presParOf" srcId="{29EC7F92-6143-4EC7-AD17-ECAF75C06DC8}" destId="{8BC4E78D-0D98-4ED2-B23A-71FEC19A6436}" srcOrd="1" destOrd="0" presId="urn:microsoft.com/office/officeart/2005/8/layout/list1#1"/>
    <dgm:cxn modelId="{4C68C839-73A3-4DD1-A38B-F9E3D6A4B34D}" type="presParOf" srcId="{9D58511D-D18C-46E6-ADFB-6CDE1389D37F}" destId="{129CDA7D-4C80-4698-AFD0-7208B5D9749E}" srcOrd="1" destOrd="0" presId="urn:microsoft.com/office/officeart/2005/8/layout/list1#1"/>
    <dgm:cxn modelId="{E582FEE2-7DA8-4AB3-AFF8-90CFB866B160}"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D158B77D-A3BC-4E90-863F-A534EDFC3DCC}" type="presOf" srcId="{8554BDF9-8515-4677-9942-0171F000F8EB}" destId="{9D58511D-D18C-46E6-ADFB-6CDE1389D37F}" srcOrd="0" destOrd="0" presId="urn:microsoft.com/office/officeart/2005/8/layout/list1#1"/>
    <dgm:cxn modelId="{85E6E36C-F4DE-4460-B807-3EB17611D48E}" type="presOf" srcId="{787546C1-DD5C-4D6E-BFDD-D95A52E781AD}" destId="{8BC4E78D-0D98-4ED2-B23A-71FEC19A6436}" srcOrd="1" destOrd="0" presId="urn:microsoft.com/office/officeart/2005/8/layout/list1#1"/>
    <dgm:cxn modelId="{10C16CFF-B7EB-4C4C-881D-228B2FA69D52}" type="presOf" srcId="{787546C1-DD5C-4D6E-BFDD-D95A52E781AD}" destId="{F4F466C7-208D-4B4A-A865-9D82D8E9F892}"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13BEE7E8-4B21-42AB-A1EF-32745D4D07D4}" type="presParOf" srcId="{9D58511D-D18C-46E6-ADFB-6CDE1389D37F}" destId="{29EC7F92-6143-4EC7-AD17-ECAF75C06DC8}" srcOrd="0" destOrd="0" presId="urn:microsoft.com/office/officeart/2005/8/layout/list1#1"/>
    <dgm:cxn modelId="{E7A86123-6E26-4B65-AE18-B612D3787514}" type="presParOf" srcId="{29EC7F92-6143-4EC7-AD17-ECAF75C06DC8}" destId="{F4F466C7-208D-4B4A-A865-9D82D8E9F892}" srcOrd="0" destOrd="0" presId="urn:microsoft.com/office/officeart/2005/8/layout/list1#1"/>
    <dgm:cxn modelId="{9A58DC00-F047-4460-B9CF-5D65C5C04712}" type="presParOf" srcId="{29EC7F92-6143-4EC7-AD17-ECAF75C06DC8}" destId="{8BC4E78D-0D98-4ED2-B23A-71FEC19A6436}" srcOrd="1" destOrd="0" presId="urn:microsoft.com/office/officeart/2005/8/layout/list1#1"/>
    <dgm:cxn modelId="{BB69B441-3C02-46AD-8004-9B631E201679}" type="presParOf" srcId="{9D58511D-D18C-46E6-ADFB-6CDE1389D37F}" destId="{129CDA7D-4C80-4698-AFD0-7208B5D9749E}" srcOrd="1" destOrd="0" presId="urn:microsoft.com/office/officeart/2005/8/layout/list1#1"/>
    <dgm:cxn modelId="{BE96BCCC-D682-4996-89B8-9750165FD398}"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DFAEFA4C-B3B0-4C4E-BCD8-BFB53D07C5D0}" srcId="{8554BDF9-8515-4677-9942-0171F000F8EB}" destId="{787546C1-DD5C-4D6E-BFDD-D95A52E781AD}" srcOrd="0" destOrd="0" parTransId="{88942913-D2BB-4DEB-B0E7-EA2B7A6CD360}" sibTransId="{579A9A07-8770-4AC1-9705-76E19F87D269}"/>
    <dgm:cxn modelId="{BFFD7825-F5D4-485F-8406-51FE0835A15C}" type="presOf" srcId="{787546C1-DD5C-4D6E-BFDD-D95A52E781AD}" destId="{8BC4E78D-0D98-4ED2-B23A-71FEC19A6436}" srcOrd="1" destOrd="0" presId="urn:microsoft.com/office/officeart/2005/8/layout/list1#1"/>
    <dgm:cxn modelId="{0D409C25-A986-4C12-A0E0-32601C4C0FD1}" type="presOf" srcId="{787546C1-DD5C-4D6E-BFDD-D95A52E781AD}" destId="{F4F466C7-208D-4B4A-A865-9D82D8E9F892}" srcOrd="0" destOrd="0" presId="urn:microsoft.com/office/officeart/2005/8/layout/list1#1"/>
    <dgm:cxn modelId="{26B619A1-2893-4B73-ADCC-15A10A53E125}" type="presOf" srcId="{8554BDF9-8515-4677-9942-0171F000F8EB}" destId="{9D58511D-D18C-46E6-ADFB-6CDE1389D37F}" srcOrd="0" destOrd="0" presId="urn:microsoft.com/office/officeart/2005/8/layout/list1#1"/>
    <dgm:cxn modelId="{159997AB-8D17-40C5-B8B3-2D7CE8B14289}" type="presParOf" srcId="{9D58511D-D18C-46E6-ADFB-6CDE1389D37F}" destId="{29EC7F92-6143-4EC7-AD17-ECAF75C06DC8}" srcOrd="0" destOrd="0" presId="urn:microsoft.com/office/officeart/2005/8/layout/list1#1"/>
    <dgm:cxn modelId="{80ACB89C-7891-40E5-97BD-E621051A0860}" type="presParOf" srcId="{29EC7F92-6143-4EC7-AD17-ECAF75C06DC8}" destId="{F4F466C7-208D-4B4A-A865-9D82D8E9F892}" srcOrd="0" destOrd="0" presId="urn:microsoft.com/office/officeart/2005/8/layout/list1#1"/>
    <dgm:cxn modelId="{5067CE29-4414-446D-9FF1-CA0FCD11B264}" type="presParOf" srcId="{29EC7F92-6143-4EC7-AD17-ECAF75C06DC8}" destId="{8BC4E78D-0D98-4ED2-B23A-71FEC19A6436}" srcOrd="1" destOrd="0" presId="urn:microsoft.com/office/officeart/2005/8/layout/list1#1"/>
    <dgm:cxn modelId="{CBB4CF5D-37FB-4548-B9CD-A37896156932}" type="presParOf" srcId="{9D58511D-D18C-46E6-ADFB-6CDE1389D37F}" destId="{129CDA7D-4C80-4698-AFD0-7208B5D9749E}" srcOrd="1" destOrd="0" presId="urn:microsoft.com/office/officeart/2005/8/layout/list1#1"/>
    <dgm:cxn modelId="{42183361-BDEB-412F-AD21-0F13610E67B5}"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8B072DE0-72F5-42DC-B635-9D13C6B61993}" type="presOf" srcId="{787546C1-DD5C-4D6E-BFDD-D95A52E781AD}" destId="{F4F466C7-208D-4B4A-A865-9D82D8E9F892}" srcOrd="0" destOrd="0" presId="urn:microsoft.com/office/officeart/2005/8/layout/list1#1"/>
    <dgm:cxn modelId="{A4EC74B2-3097-47DD-BDFD-A67BFA39057F}" type="presOf" srcId="{787546C1-DD5C-4D6E-BFDD-D95A52E781AD}" destId="{8BC4E78D-0D98-4ED2-B23A-71FEC19A6436}" srcOrd="1"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42044303-CECC-4764-9795-DC7BEC7CAC71}" type="presOf" srcId="{8554BDF9-8515-4677-9942-0171F000F8EB}" destId="{9D58511D-D18C-46E6-ADFB-6CDE1389D37F}" srcOrd="0" destOrd="0" presId="urn:microsoft.com/office/officeart/2005/8/layout/list1#1"/>
    <dgm:cxn modelId="{06120A59-BD9A-4C23-9710-7F8B3638B0E0}" type="presParOf" srcId="{9D58511D-D18C-46E6-ADFB-6CDE1389D37F}" destId="{29EC7F92-6143-4EC7-AD17-ECAF75C06DC8}" srcOrd="0" destOrd="0" presId="urn:microsoft.com/office/officeart/2005/8/layout/list1#1"/>
    <dgm:cxn modelId="{AD4FDAF5-4484-4FF6-8042-22E1AE3C1CEF}" type="presParOf" srcId="{29EC7F92-6143-4EC7-AD17-ECAF75C06DC8}" destId="{F4F466C7-208D-4B4A-A865-9D82D8E9F892}" srcOrd="0" destOrd="0" presId="urn:microsoft.com/office/officeart/2005/8/layout/list1#1"/>
    <dgm:cxn modelId="{DB169726-5188-490E-BD2D-0E96F1138363}" type="presParOf" srcId="{29EC7F92-6143-4EC7-AD17-ECAF75C06DC8}" destId="{8BC4E78D-0D98-4ED2-B23A-71FEC19A6436}" srcOrd="1" destOrd="0" presId="urn:microsoft.com/office/officeart/2005/8/layout/list1#1"/>
    <dgm:cxn modelId="{CF9343A5-1E4E-4215-B74A-D3C4C43ECA70}" type="presParOf" srcId="{9D58511D-D18C-46E6-ADFB-6CDE1389D37F}" destId="{129CDA7D-4C80-4698-AFD0-7208B5D9749E}" srcOrd="1" destOrd="0" presId="urn:microsoft.com/office/officeart/2005/8/layout/list1#1"/>
    <dgm:cxn modelId="{F7385FC1-2A78-45D5-A702-6F5D1CB635A6}"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04274ECC-06F9-4ABA-8682-4A7C873B46AC}" type="presOf" srcId="{787546C1-DD5C-4D6E-BFDD-D95A52E781AD}" destId="{8BC4E78D-0D98-4ED2-B23A-71FEC19A6436}" srcOrd="1" destOrd="0" presId="urn:microsoft.com/office/officeart/2005/8/layout/list1#1"/>
    <dgm:cxn modelId="{180C278E-D890-4625-9981-ACA5529EF030}" type="presOf" srcId="{787546C1-DD5C-4D6E-BFDD-D95A52E781AD}" destId="{F4F466C7-208D-4B4A-A865-9D82D8E9F892}" srcOrd="0" destOrd="0" presId="urn:microsoft.com/office/officeart/2005/8/layout/list1#1"/>
    <dgm:cxn modelId="{922DC3A0-52FE-4A89-B6E6-25E812B4CDD8}"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FD536DBF-F5CC-4713-8F67-7ACF41142D0E}" type="presParOf" srcId="{9D58511D-D18C-46E6-ADFB-6CDE1389D37F}" destId="{29EC7F92-6143-4EC7-AD17-ECAF75C06DC8}" srcOrd="0" destOrd="0" presId="urn:microsoft.com/office/officeart/2005/8/layout/list1#1"/>
    <dgm:cxn modelId="{F54C9974-BA31-4914-89F9-433FD62E376B}" type="presParOf" srcId="{29EC7F92-6143-4EC7-AD17-ECAF75C06DC8}" destId="{F4F466C7-208D-4B4A-A865-9D82D8E9F892}" srcOrd="0" destOrd="0" presId="urn:microsoft.com/office/officeart/2005/8/layout/list1#1"/>
    <dgm:cxn modelId="{34211629-E1B3-46A7-BAE9-BB8C328579AC}" type="presParOf" srcId="{29EC7F92-6143-4EC7-AD17-ECAF75C06DC8}" destId="{8BC4E78D-0D98-4ED2-B23A-71FEC19A6436}" srcOrd="1" destOrd="0" presId="urn:microsoft.com/office/officeart/2005/8/layout/list1#1"/>
    <dgm:cxn modelId="{1424D244-D9AD-4CA1-B059-08B8D935EA05}" type="presParOf" srcId="{9D58511D-D18C-46E6-ADFB-6CDE1389D37F}" destId="{129CDA7D-4C80-4698-AFD0-7208B5D9749E}" srcOrd="1" destOrd="0" presId="urn:microsoft.com/office/officeart/2005/8/layout/list1#1"/>
    <dgm:cxn modelId="{4C5455ED-410B-4B42-8EFB-9337196A08BB}"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Foci &amp; Approach</a:t>
          </a:r>
          <a:endParaRPr lang="en-US" sz="2400" dirty="0"/>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9AC6CC78-9945-4C9A-AE83-8515F7889E39}" type="presOf" srcId="{787546C1-DD5C-4D6E-BFDD-D95A52E781AD}" destId="{8BC4E78D-0D98-4ED2-B23A-71FEC19A6436}" srcOrd="1" destOrd="0" presId="urn:microsoft.com/office/officeart/2005/8/layout/list1#1"/>
    <dgm:cxn modelId="{4D619C7D-BE58-44F8-8A7E-C41AE7ED8A58}" type="presOf" srcId="{787546C1-DD5C-4D6E-BFDD-D95A52E781AD}" destId="{F4F466C7-208D-4B4A-A865-9D82D8E9F892}"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0874B074-4E61-4EC1-9E55-327B2419EF6D}" type="presOf" srcId="{8554BDF9-8515-4677-9942-0171F000F8EB}" destId="{9D58511D-D18C-46E6-ADFB-6CDE1389D37F}" srcOrd="0" destOrd="0" presId="urn:microsoft.com/office/officeart/2005/8/layout/list1#1"/>
    <dgm:cxn modelId="{2537C1DA-4EEF-4EC1-B84F-787FC000A771}" type="presParOf" srcId="{9D58511D-D18C-46E6-ADFB-6CDE1389D37F}" destId="{29EC7F92-6143-4EC7-AD17-ECAF75C06DC8}" srcOrd="0" destOrd="0" presId="urn:microsoft.com/office/officeart/2005/8/layout/list1#1"/>
    <dgm:cxn modelId="{709E7763-81F0-4656-BF62-E6438CB6720E}" type="presParOf" srcId="{29EC7F92-6143-4EC7-AD17-ECAF75C06DC8}" destId="{F4F466C7-208D-4B4A-A865-9D82D8E9F892}" srcOrd="0" destOrd="0" presId="urn:microsoft.com/office/officeart/2005/8/layout/list1#1"/>
    <dgm:cxn modelId="{D4BC8534-88C5-4691-9DFB-95A2A45B580A}" type="presParOf" srcId="{29EC7F92-6143-4EC7-AD17-ECAF75C06DC8}" destId="{8BC4E78D-0D98-4ED2-B23A-71FEC19A6436}" srcOrd="1" destOrd="0" presId="urn:microsoft.com/office/officeart/2005/8/layout/list1#1"/>
    <dgm:cxn modelId="{5E858632-AE82-4A8C-AE98-49452B3F78B9}" type="presParOf" srcId="{9D58511D-D18C-46E6-ADFB-6CDE1389D37F}" destId="{129CDA7D-4C80-4698-AFD0-7208B5D9749E}" srcOrd="1" destOrd="0" presId="urn:microsoft.com/office/officeart/2005/8/layout/list1#1"/>
    <dgm:cxn modelId="{54CE54FD-25AB-41D3-A711-A04F6081BB82}"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Course Offerings</a:t>
          </a:r>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DFAEFA4C-B3B0-4C4E-BCD8-BFB53D07C5D0}" srcId="{8554BDF9-8515-4677-9942-0171F000F8EB}" destId="{787546C1-DD5C-4D6E-BFDD-D95A52E781AD}" srcOrd="0" destOrd="0" parTransId="{88942913-D2BB-4DEB-B0E7-EA2B7A6CD360}" sibTransId="{579A9A07-8770-4AC1-9705-76E19F87D269}"/>
    <dgm:cxn modelId="{F01D3E48-8DC4-45DE-B235-3DC26C79EB3A}" type="presOf" srcId="{787546C1-DD5C-4D6E-BFDD-D95A52E781AD}" destId="{F4F466C7-208D-4B4A-A865-9D82D8E9F892}" srcOrd="0" destOrd="0" presId="urn:microsoft.com/office/officeart/2005/8/layout/list1#1"/>
    <dgm:cxn modelId="{F5EBF5B2-8C28-41E0-9980-45DEB459E9B4}" type="presOf" srcId="{787546C1-DD5C-4D6E-BFDD-D95A52E781AD}" destId="{8BC4E78D-0D98-4ED2-B23A-71FEC19A6436}" srcOrd="1" destOrd="0" presId="urn:microsoft.com/office/officeart/2005/8/layout/list1#1"/>
    <dgm:cxn modelId="{1A7B15E7-1D05-4870-A682-4BEFC5D76547}" type="presOf" srcId="{8554BDF9-8515-4677-9942-0171F000F8EB}" destId="{9D58511D-D18C-46E6-ADFB-6CDE1389D37F}" srcOrd="0" destOrd="0" presId="urn:microsoft.com/office/officeart/2005/8/layout/list1#1"/>
    <dgm:cxn modelId="{0C7B4F75-8A82-43E9-862B-8BF87AEBCEE7}" type="presParOf" srcId="{9D58511D-D18C-46E6-ADFB-6CDE1389D37F}" destId="{29EC7F92-6143-4EC7-AD17-ECAF75C06DC8}" srcOrd="0" destOrd="0" presId="urn:microsoft.com/office/officeart/2005/8/layout/list1#1"/>
    <dgm:cxn modelId="{883C1290-6F96-4952-9D32-616B0A9C2922}" type="presParOf" srcId="{29EC7F92-6143-4EC7-AD17-ECAF75C06DC8}" destId="{F4F466C7-208D-4B4A-A865-9D82D8E9F892}" srcOrd="0" destOrd="0" presId="urn:microsoft.com/office/officeart/2005/8/layout/list1#1"/>
    <dgm:cxn modelId="{AF9C1F7B-5700-41E9-96A1-14C5D322DA7A}" type="presParOf" srcId="{29EC7F92-6143-4EC7-AD17-ECAF75C06DC8}" destId="{8BC4E78D-0D98-4ED2-B23A-71FEC19A6436}" srcOrd="1" destOrd="0" presId="urn:microsoft.com/office/officeart/2005/8/layout/list1#1"/>
    <dgm:cxn modelId="{88F48B89-2A80-497C-9DCC-E7522D92A100}" type="presParOf" srcId="{9D58511D-D18C-46E6-ADFB-6CDE1389D37F}" destId="{129CDA7D-4C80-4698-AFD0-7208B5D9749E}" srcOrd="1" destOrd="0" presId="urn:microsoft.com/office/officeart/2005/8/layout/list1#1"/>
    <dgm:cxn modelId="{567FFB6A-23C1-41A0-AC01-279341240E08}"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3</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6B89DFE-8B85-4FBE-AE24-0B40A0D88325}" srcId="{B057D6AC-4708-4A72-A726-4A8FD16458F2}" destId="{85A6639C-DE17-482F-93D6-26BA53DDB62B}" srcOrd="0" destOrd="0" parTransId="{BED2A120-7727-4D26-B276-B4ED33483EFD}" sibTransId="{1F56862A-8638-43A8-B20A-2A5D09758644}"/>
    <dgm:cxn modelId="{99E3C2EE-28F5-461C-9C68-A51CA900B46E}" type="presOf" srcId="{B057D6AC-4708-4A72-A726-4A8FD16458F2}" destId="{11F499C0-EA85-4570-9416-6162B794846A}" srcOrd="0" destOrd="0" presId="urn:microsoft.com/office/officeart/2005/8/layout/vList5"/>
    <dgm:cxn modelId="{22771DFE-A168-4E73-AD16-CAE75277414D}" type="presOf" srcId="{85A6639C-DE17-482F-93D6-26BA53DDB62B}" destId="{B00A8536-78F3-4B54-A003-5D9142B8EE7B}" srcOrd="0" destOrd="0" presId="urn:microsoft.com/office/officeart/2005/8/layout/vList5"/>
    <dgm:cxn modelId="{059601BD-EF5D-4DE5-8748-F2811080B7B1}" type="presParOf" srcId="{11F499C0-EA85-4570-9416-6162B794846A}" destId="{01338BA6-B96B-4851-A547-C8106F07AA0B}" srcOrd="0" destOrd="0" presId="urn:microsoft.com/office/officeart/2005/8/layout/vList5"/>
    <dgm:cxn modelId="{7B9EDA6A-0310-4A36-90D5-9EC88162AFC2}"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Math- Foundational</a:t>
          </a:r>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239A2FA9-FB55-4189-863F-0234B859B76E}" type="presOf" srcId="{787546C1-DD5C-4D6E-BFDD-D95A52E781AD}" destId="{F4F466C7-208D-4B4A-A865-9D82D8E9F892}" srcOrd="0" destOrd="0" presId="urn:microsoft.com/office/officeart/2005/8/layout/list1#1"/>
    <dgm:cxn modelId="{043D90FB-AE63-4B15-85AA-764D039193C8}"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8295783C-7788-4FA9-A37A-A20E8130C715}" type="presOf" srcId="{787546C1-DD5C-4D6E-BFDD-D95A52E781AD}" destId="{8BC4E78D-0D98-4ED2-B23A-71FEC19A6436}" srcOrd="1" destOrd="0" presId="urn:microsoft.com/office/officeart/2005/8/layout/list1#1"/>
    <dgm:cxn modelId="{9C91C9B0-0BA7-4675-B61A-3FEDBB49E016}" type="presParOf" srcId="{9D58511D-D18C-46E6-ADFB-6CDE1389D37F}" destId="{29EC7F92-6143-4EC7-AD17-ECAF75C06DC8}" srcOrd="0" destOrd="0" presId="urn:microsoft.com/office/officeart/2005/8/layout/list1#1"/>
    <dgm:cxn modelId="{97623864-354C-4386-BDC0-FDF845ECAE12}" type="presParOf" srcId="{29EC7F92-6143-4EC7-AD17-ECAF75C06DC8}" destId="{F4F466C7-208D-4B4A-A865-9D82D8E9F892}" srcOrd="0" destOrd="0" presId="urn:microsoft.com/office/officeart/2005/8/layout/list1#1"/>
    <dgm:cxn modelId="{AAE147F1-ADCD-4E2A-9A3F-C1C908D1A5DD}" type="presParOf" srcId="{29EC7F92-6143-4EC7-AD17-ECAF75C06DC8}" destId="{8BC4E78D-0D98-4ED2-B23A-71FEC19A6436}" srcOrd="1" destOrd="0" presId="urn:microsoft.com/office/officeart/2005/8/layout/list1#1"/>
    <dgm:cxn modelId="{2ED9B97D-782C-4501-804C-49392DA77FE2}" type="presParOf" srcId="{9D58511D-D18C-46E6-ADFB-6CDE1389D37F}" destId="{129CDA7D-4C80-4698-AFD0-7208B5D9749E}" srcOrd="1" destOrd="0" presId="urn:microsoft.com/office/officeart/2005/8/layout/list1#1"/>
    <dgm:cxn modelId="{91954884-F748-4C74-B930-3D81D467C6EF}"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Math Advanced</a:t>
          </a:r>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EB411F9B-2040-423D-8469-987541A1791A}" type="presOf" srcId="{787546C1-DD5C-4D6E-BFDD-D95A52E781AD}" destId="{8BC4E78D-0D98-4ED2-B23A-71FEC19A6436}" srcOrd="1" destOrd="0" presId="urn:microsoft.com/office/officeart/2005/8/layout/list1#1"/>
    <dgm:cxn modelId="{24130D9C-65B4-40FF-A6D8-C6F9E54C9B16}" type="presOf" srcId="{787546C1-DD5C-4D6E-BFDD-D95A52E781AD}" destId="{F4F466C7-208D-4B4A-A865-9D82D8E9F892}" srcOrd="0" destOrd="0" presId="urn:microsoft.com/office/officeart/2005/8/layout/list1#1"/>
    <dgm:cxn modelId="{EBF74F22-7A01-4619-B1C3-EE8C116BC1E0}"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468BCFEF-FFD8-4A4F-B605-CA61A5FC5C08}" type="presParOf" srcId="{9D58511D-D18C-46E6-ADFB-6CDE1389D37F}" destId="{29EC7F92-6143-4EC7-AD17-ECAF75C06DC8}" srcOrd="0" destOrd="0" presId="urn:microsoft.com/office/officeart/2005/8/layout/list1#1"/>
    <dgm:cxn modelId="{904A34A0-CFAB-4234-8EF2-37F18BC1F7F6}" type="presParOf" srcId="{29EC7F92-6143-4EC7-AD17-ECAF75C06DC8}" destId="{F4F466C7-208D-4B4A-A865-9D82D8E9F892}" srcOrd="0" destOrd="0" presId="urn:microsoft.com/office/officeart/2005/8/layout/list1#1"/>
    <dgm:cxn modelId="{78F965F9-8E70-45C5-AB87-10371E0D6B0D}" type="presParOf" srcId="{29EC7F92-6143-4EC7-AD17-ECAF75C06DC8}" destId="{8BC4E78D-0D98-4ED2-B23A-71FEC19A6436}" srcOrd="1" destOrd="0" presId="urn:microsoft.com/office/officeart/2005/8/layout/list1#1"/>
    <dgm:cxn modelId="{E30157A7-33DF-4CEF-BC1E-FEA8AFDC4B8A}" type="presParOf" srcId="{9D58511D-D18C-46E6-ADFB-6CDE1389D37F}" destId="{129CDA7D-4C80-4698-AFD0-7208B5D9749E}" srcOrd="1" destOrd="0" presId="urn:microsoft.com/office/officeart/2005/8/layout/list1#1"/>
    <dgm:cxn modelId="{4C225B11-0FB4-48B6-8916-9443C55A3410}"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Intermediate Sample</a:t>
          </a:r>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Y="-21339" custLinFactNeighborX="-100000" custLinFactNeighborY="-100000">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17241" custLinFactNeighborY="-839">
        <dgm:presLayoutVars>
          <dgm:bulletEnabled val="1"/>
        </dgm:presLayoutVars>
      </dgm:prSet>
      <dgm:spPr>
        <a:ln>
          <a:noFill/>
        </a:ln>
      </dgm:spPr>
      <dgm:t>
        <a:bodyPr/>
        <a:lstStyle>
          <a:extLst/>
        </a:lstStyle>
        <a:p>
          <a:endParaRPr lang="en-US"/>
        </a:p>
      </dgm:t>
    </dgm:pt>
  </dgm:ptLst>
  <dgm:cxnLst>
    <dgm:cxn modelId="{13397CAB-8135-4A04-9010-28F3DAB028C2}" type="presOf" srcId="{787546C1-DD5C-4D6E-BFDD-D95A52E781AD}" destId="{8BC4E78D-0D98-4ED2-B23A-71FEC19A6436}" srcOrd="1" destOrd="0" presId="urn:microsoft.com/office/officeart/2005/8/layout/list1#1"/>
    <dgm:cxn modelId="{72AEDA1B-EB5E-4E73-A29F-2DDFA50740F1}"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8048CA5D-9F40-40BD-BE39-08A24D1FDB3E}" type="presOf" srcId="{787546C1-DD5C-4D6E-BFDD-D95A52E781AD}" destId="{F4F466C7-208D-4B4A-A865-9D82D8E9F892}" srcOrd="0" destOrd="0" presId="urn:microsoft.com/office/officeart/2005/8/layout/list1#1"/>
    <dgm:cxn modelId="{43661CA2-6EF1-4A64-8776-2F02E817D4E6}" type="presParOf" srcId="{9D58511D-D18C-46E6-ADFB-6CDE1389D37F}" destId="{29EC7F92-6143-4EC7-AD17-ECAF75C06DC8}" srcOrd="0" destOrd="0" presId="urn:microsoft.com/office/officeart/2005/8/layout/list1#1"/>
    <dgm:cxn modelId="{7DD80B42-B2F9-4EAF-BBD0-242BD61A5967}" type="presParOf" srcId="{29EC7F92-6143-4EC7-AD17-ECAF75C06DC8}" destId="{F4F466C7-208D-4B4A-A865-9D82D8E9F892}" srcOrd="0" destOrd="0" presId="urn:microsoft.com/office/officeart/2005/8/layout/list1#1"/>
    <dgm:cxn modelId="{F45C3E13-865B-413E-B7E2-4809C8F52B1D}" type="presParOf" srcId="{29EC7F92-6143-4EC7-AD17-ECAF75C06DC8}" destId="{8BC4E78D-0D98-4ED2-B23A-71FEC19A6436}" srcOrd="1" destOrd="0" presId="urn:microsoft.com/office/officeart/2005/8/layout/list1#1"/>
    <dgm:cxn modelId="{300CE405-5E71-4517-AC41-1982A31AA0F0}" type="presParOf" srcId="{9D58511D-D18C-46E6-ADFB-6CDE1389D37F}" destId="{129CDA7D-4C80-4698-AFD0-7208B5D9749E}" srcOrd="1" destOrd="0" presId="urn:microsoft.com/office/officeart/2005/8/layout/list1#1"/>
    <dgm:cxn modelId="{93B1D56B-DB10-4446-ABF4-DB53039CF10A}"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8554BDF9-8515-4677-9942-0171F000F8EB}" type="doc">
      <dgm:prSet loTypeId="urn:microsoft.com/office/officeart/2005/8/layout/list1#1" loCatId="list" qsTypeId="urn:microsoft.com/office/officeart/2005/8/quickstyle/simple2#1" qsCatId="simple" csTypeId="urn:microsoft.com/office/officeart/2005/8/colors/colorful1" csCatId="colorful" phldr="1"/>
      <dgm:spPr/>
      <dgm:t>
        <a:bodyPr/>
        <a:lstStyle>
          <a:extLst/>
        </a:lstStyle>
        <a:p>
          <a:endParaRPr lang="en-US"/>
        </a:p>
      </dgm:t>
    </dgm:pt>
    <dgm:pt modelId="{787546C1-DD5C-4D6E-BFDD-D95A52E781AD}">
      <dgm:prSet phldrT="[Text]" custT="1"/>
      <dgm:spPr/>
      <dgm:t>
        <a:bodyPr/>
        <a:lstStyle>
          <a:extLst/>
        </a:lstStyle>
        <a:p>
          <a:pPr algn="ctr"/>
          <a:r>
            <a:rPr lang="en-US" sz="2400" dirty="0" smtClean="0"/>
            <a:t>Visit our web site.</a:t>
          </a:r>
        </a:p>
      </dgm:t>
    </dgm:pt>
    <dgm:pt modelId="{88942913-D2BB-4DEB-B0E7-EA2B7A6CD360}" type="parTrans" cxnId="{DFAEFA4C-B3B0-4C4E-BCD8-BFB53D07C5D0}">
      <dgm:prSet/>
      <dgm:spPr/>
      <dgm:t>
        <a:bodyPr/>
        <a:lstStyle>
          <a:extLst/>
        </a:lstStyle>
        <a:p>
          <a:endParaRPr lang="en-US"/>
        </a:p>
      </dgm:t>
    </dgm:pt>
    <dgm:pt modelId="{579A9A07-8770-4AC1-9705-76E19F87D269}" type="sibTrans" cxnId="{DFAEFA4C-B3B0-4C4E-BCD8-BFB53D07C5D0}">
      <dgm:prSet/>
      <dgm:spPr/>
      <dgm:t>
        <a:bodyPr/>
        <a:lstStyle>
          <a:extLst/>
        </a:lstStyle>
        <a:p>
          <a:endParaRPr lang="en-US"/>
        </a:p>
      </dgm:t>
    </dgm:pt>
    <dgm:pt modelId="{9D58511D-D18C-46E6-ADFB-6CDE1389D37F}" type="pres">
      <dgm:prSet presAssocID="{8554BDF9-8515-4677-9942-0171F000F8EB}" presName="linear" presStyleCnt="0">
        <dgm:presLayoutVars>
          <dgm:dir/>
          <dgm:animLvl val="lvl"/>
          <dgm:resizeHandles val="exact"/>
        </dgm:presLayoutVars>
      </dgm:prSet>
      <dgm:spPr/>
      <dgm:t>
        <a:bodyPr/>
        <a:lstStyle>
          <a:extLst/>
        </a:lstStyle>
        <a:p>
          <a:endParaRPr lang="en-US"/>
        </a:p>
      </dgm:t>
    </dgm:pt>
    <dgm:pt modelId="{29EC7F92-6143-4EC7-AD17-ECAF75C06DC8}" type="pres">
      <dgm:prSet presAssocID="{787546C1-DD5C-4D6E-BFDD-D95A52E781AD}" presName="parentLin" presStyleCnt="0"/>
      <dgm:spPr/>
      <dgm:t>
        <a:bodyPr/>
        <a:lstStyle>
          <a:extLst/>
        </a:lstStyle>
        <a:p>
          <a:endParaRPr lang="en-US"/>
        </a:p>
      </dgm:t>
    </dgm:pt>
    <dgm:pt modelId="{F4F466C7-208D-4B4A-A865-9D82D8E9F892}" type="pres">
      <dgm:prSet presAssocID="{787546C1-DD5C-4D6E-BFDD-D95A52E781AD}" presName="parentLeftMargin" presStyleLbl="node1" presStyleIdx="0" presStyleCnt="1"/>
      <dgm:spPr/>
      <dgm:t>
        <a:bodyPr/>
        <a:lstStyle>
          <a:extLst/>
        </a:lstStyle>
        <a:p>
          <a:endParaRPr lang="en-US"/>
        </a:p>
      </dgm:t>
    </dgm:pt>
    <dgm:pt modelId="{8BC4E78D-0D98-4ED2-B23A-71FEC19A6436}" type="pres">
      <dgm:prSet presAssocID="{787546C1-DD5C-4D6E-BFDD-D95A52E781AD}" presName="parentText" presStyleLbl="node1" presStyleIdx="0" presStyleCnt="1" custScaleX="100855" custScaleY="11682" custLinFactNeighborX="72414" custLinFactNeighborY="-77457">
        <dgm:presLayoutVars>
          <dgm:chMax val="0"/>
          <dgm:bulletEnabled val="1"/>
        </dgm:presLayoutVars>
      </dgm:prSet>
      <dgm:spPr/>
      <dgm:t>
        <a:bodyPr/>
        <a:lstStyle>
          <a:extLst/>
        </a:lstStyle>
        <a:p>
          <a:endParaRPr lang="en-US"/>
        </a:p>
      </dgm:t>
    </dgm:pt>
    <dgm:pt modelId="{129CDA7D-4C80-4698-AFD0-7208B5D9749E}" type="pres">
      <dgm:prSet presAssocID="{787546C1-DD5C-4D6E-BFDD-D95A52E781AD}" presName="negativeSpace" presStyleCnt="0"/>
      <dgm:spPr/>
      <dgm:t>
        <a:bodyPr/>
        <a:lstStyle>
          <a:extLst/>
        </a:lstStyle>
        <a:p>
          <a:endParaRPr lang="en-US"/>
        </a:p>
      </dgm:t>
    </dgm:pt>
    <dgm:pt modelId="{EBA8CF1F-3B4A-4B6A-8877-CB03CDDAB1E9}" type="pres">
      <dgm:prSet presAssocID="{787546C1-DD5C-4D6E-BFDD-D95A52E781AD}" presName="childText" presStyleLbl="alignAcc1" presStyleIdx="0" presStyleCnt="1" custScaleY="87905" custLinFactNeighborX="-93103" custLinFactNeighborY="4324">
        <dgm:presLayoutVars>
          <dgm:bulletEnabled val="1"/>
        </dgm:presLayoutVars>
      </dgm:prSet>
      <dgm:spPr>
        <a:ln>
          <a:noFill/>
        </a:ln>
      </dgm:spPr>
      <dgm:t>
        <a:bodyPr/>
        <a:lstStyle>
          <a:extLst/>
        </a:lstStyle>
        <a:p>
          <a:endParaRPr lang="en-US"/>
        </a:p>
      </dgm:t>
    </dgm:pt>
  </dgm:ptLst>
  <dgm:cxnLst>
    <dgm:cxn modelId="{27B0179C-995E-4C33-9120-EB56EA1508E8}" type="presOf" srcId="{787546C1-DD5C-4D6E-BFDD-D95A52E781AD}" destId="{8BC4E78D-0D98-4ED2-B23A-71FEC19A6436}" srcOrd="1" destOrd="0" presId="urn:microsoft.com/office/officeart/2005/8/layout/list1#1"/>
    <dgm:cxn modelId="{36D809DA-D912-4AB9-A3ED-EA89CAC45541}" type="presOf" srcId="{8554BDF9-8515-4677-9942-0171F000F8EB}" destId="{9D58511D-D18C-46E6-ADFB-6CDE1389D37F}" srcOrd="0" destOrd="0" presId="urn:microsoft.com/office/officeart/2005/8/layout/list1#1"/>
    <dgm:cxn modelId="{DFAEFA4C-B3B0-4C4E-BCD8-BFB53D07C5D0}" srcId="{8554BDF9-8515-4677-9942-0171F000F8EB}" destId="{787546C1-DD5C-4D6E-BFDD-D95A52E781AD}" srcOrd="0" destOrd="0" parTransId="{88942913-D2BB-4DEB-B0E7-EA2B7A6CD360}" sibTransId="{579A9A07-8770-4AC1-9705-76E19F87D269}"/>
    <dgm:cxn modelId="{0C168BD0-085B-4BA1-A3D2-30C3F9E19214}" type="presOf" srcId="{787546C1-DD5C-4D6E-BFDD-D95A52E781AD}" destId="{F4F466C7-208D-4B4A-A865-9D82D8E9F892}" srcOrd="0" destOrd="0" presId="urn:microsoft.com/office/officeart/2005/8/layout/list1#1"/>
    <dgm:cxn modelId="{7A8F2A87-0C72-4DF7-881B-40113FED56E8}" type="presParOf" srcId="{9D58511D-D18C-46E6-ADFB-6CDE1389D37F}" destId="{29EC7F92-6143-4EC7-AD17-ECAF75C06DC8}" srcOrd="0" destOrd="0" presId="urn:microsoft.com/office/officeart/2005/8/layout/list1#1"/>
    <dgm:cxn modelId="{D37FF2CC-586C-4279-8D6F-9DE2849C2648}" type="presParOf" srcId="{29EC7F92-6143-4EC7-AD17-ECAF75C06DC8}" destId="{F4F466C7-208D-4B4A-A865-9D82D8E9F892}" srcOrd="0" destOrd="0" presId="urn:microsoft.com/office/officeart/2005/8/layout/list1#1"/>
    <dgm:cxn modelId="{FA6B8BF2-E72A-45C5-925C-F229DF5D5C02}" type="presParOf" srcId="{29EC7F92-6143-4EC7-AD17-ECAF75C06DC8}" destId="{8BC4E78D-0D98-4ED2-B23A-71FEC19A6436}" srcOrd="1" destOrd="0" presId="urn:microsoft.com/office/officeart/2005/8/layout/list1#1"/>
    <dgm:cxn modelId="{41DD0DEC-D3A0-48A3-AE20-4D5A5F21D70B}" type="presParOf" srcId="{9D58511D-D18C-46E6-ADFB-6CDE1389D37F}" destId="{129CDA7D-4C80-4698-AFD0-7208B5D9749E}" srcOrd="1" destOrd="0" presId="urn:microsoft.com/office/officeart/2005/8/layout/list1#1"/>
    <dgm:cxn modelId="{67901887-F50B-475F-8FD7-C1C8F12478BD}" type="presParOf" srcId="{9D58511D-D18C-46E6-ADFB-6CDE1389D37F}" destId="{EBA8CF1F-3B4A-4B6A-8877-CB03CDDAB1E9}" srcOrd="2" destOrd="0" presId="urn:microsoft.com/office/officeart/2005/8/layout/list1#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3</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0B6DAC7-3CCE-475C-9A3D-F6344632C45C}" type="presOf" srcId="{85A6639C-DE17-482F-93D6-26BA53DDB62B}" destId="{B00A8536-78F3-4B54-A003-5D9142B8EE7B}" srcOrd="0" destOrd="0" presId="urn:microsoft.com/office/officeart/2005/8/layout/vList5"/>
    <dgm:cxn modelId="{5C4A35D0-2197-4046-961B-4C6ED54BC9AE}" type="presOf" srcId="{B057D6AC-4708-4A72-A726-4A8FD16458F2}" destId="{11F499C0-EA85-4570-9416-6162B794846A}" srcOrd="0" destOrd="0" presId="urn:microsoft.com/office/officeart/2005/8/layout/vList5"/>
    <dgm:cxn modelId="{76B89DFE-8B85-4FBE-AE24-0B40A0D88325}" srcId="{B057D6AC-4708-4A72-A726-4A8FD16458F2}" destId="{85A6639C-DE17-482F-93D6-26BA53DDB62B}" srcOrd="0" destOrd="0" parTransId="{BED2A120-7727-4D26-B276-B4ED33483EFD}" sibTransId="{1F56862A-8638-43A8-B20A-2A5D09758644}"/>
    <dgm:cxn modelId="{00553521-0F5D-437D-89C8-FBB926662523}" type="presParOf" srcId="{11F499C0-EA85-4570-9416-6162B794846A}" destId="{01338BA6-B96B-4851-A547-C8106F07AA0B}" srcOrd="0" destOrd="0" presId="urn:microsoft.com/office/officeart/2005/8/layout/vList5"/>
    <dgm:cxn modelId="{93E6BA64-0B8B-406E-A845-05BA0B8F7EA2}"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4</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6B89DFE-8B85-4FBE-AE24-0B40A0D88325}" srcId="{B057D6AC-4708-4A72-A726-4A8FD16458F2}" destId="{85A6639C-DE17-482F-93D6-26BA53DDB62B}" srcOrd="0" destOrd="0" parTransId="{BED2A120-7727-4D26-B276-B4ED33483EFD}" sibTransId="{1F56862A-8638-43A8-B20A-2A5D09758644}"/>
    <dgm:cxn modelId="{D57D6ADF-9AF8-42D0-9958-3A3AFF7E8241}" type="presOf" srcId="{85A6639C-DE17-482F-93D6-26BA53DDB62B}" destId="{B00A8536-78F3-4B54-A003-5D9142B8EE7B}" srcOrd="0" destOrd="0" presId="urn:microsoft.com/office/officeart/2005/8/layout/vList5"/>
    <dgm:cxn modelId="{EBB815B3-49E6-4D0E-902E-53B1A3C0B605}" type="presOf" srcId="{B057D6AC-4708-4A72-A726-4A8FD16458F2}" destId="{11F499C0-EA85-4570-9416-6162B794846A}" srcOrd="0" destOrd="0" presId="urn:microsoft.com/office/officeart/2005/8/layout/vList5"/>
    <dgm:cxn modelId="{5511CB53-99C1-4F1A-A32B-F1FE5D638F68}" type="presParOf" srcId="{11F499C0-EA85-4570-9416-6162B794846A}" destId="{01338BA6-B96B-4851-A547-C8106F07AA0B}" srcOrd="0" destOrd="0" presId="urn:microsoft.com/office/officeart/2005/8/layout/vList5"/>
    <dgm:cxn modelId="{27D551F1-2732-4F6F-84A5-79D8FF374551}"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5</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76B89DFE-8B85-4FBE-AE24-0B40A0D88325}" srcId="{B057D6AC-4708-4A72-A726-4A8FD16458F2}" destId="{85A6639C-DE17-482F-93D6-26BA53DDB62B}" srcOrd="0" destOrd="0" parTransId="{BED2A120-7727-4D26-B276-B4ED33483EFD}" sibTransId="{1F56862A-8638-43A8-B20A-2A5D09758644}"/>
    <dgm:cxn modelId="{1AF9C842-EB5A-4E35-94C4-DCF3D2C385F3}" type="presOf" srcId="{85A6639C-DE17-482F-93D6-26BA53DDB62B}" destId="{B00A8536-78F3-4B54-A003-5D9142B8EE7B}" srcOrd="0" destOrd="0" presId="urn:microsoft.com/office/officeart/2005/8/layout/vList5"/>
    <dgm:cxn modelId="{DD45B802-87FE-4B65-A76D-3AD1E44988F2}" type="presOf" srcId="{B057D6AC-4708-4A72-A726-4A8FD16458F2}" destId="{11F499C0-EA85-4570-9416-6162B794846A}" srcOrd="0" destOrd="0" presId="urn:microsoft.com/office/officeart/2005/8/layout/vList5"/>
    <dgm:cxn modelId="{DF8BDFFB-ADA0-4FF0-9C4A-FABAA07D2F7D}" type="presParOf" srcId="{11F499C0-EA85-4570-9416-6162B794846A}" destId="{01338BA6-B96B-4851-A547-C8106F07AA0B}" srcOrd="0" destOrd="0" presId="urn:microsoft.com/office/officeart/2005/8/layout/vList5"/>
    <dgm:cxn modelId="{D0B0491A-D0B9-4CD4-B874-8FE20C74A465}"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6</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D0FAD327-4F5F-4A45-86FD-8B4C4F23B719}" type="presOf" srcId="{B057D6AC-4708-4A72-A726-4A8FD16458F2}" destId="{11F499C0-EA85-4570-9416-6162B794846A}" srcOrd="0" destOrd="0" presId="urn:microsoft.com/office/officeart/2005/8/layout/vList5"/>
    <dgm:cxn modelId="{76B89DFE-8B85-4FBE-AE24-0B40A0D88325}" srcId="{B057D6AC-4708-4A72-A726-4A8FD16458F2}" destId="{85A6639C-DE17-482F-93D6-26BA53DDB62B}" srcOrd="0" destOrd="0" parTransId="{BED2A120-7727-4D26-B276-B4ED33483EFD}" sibTransId="{1F56862A-8638-43A8-B20A-2A5D09758644}"/>
    <dgm:cxn modelId="{7F76A837-FAD6-4F8F-ADBC-1F76E86DECB2}" type="presOf" srcId="{85A6639C-DE17-482F-93D6-26BA53DDB62B}" destId="{B00A8536-78F3-4B54-A003-5D9142B8EE7B}" srcOrd="0" destOrd="0" presId="urn:microsoft.com/office/officeart/2005/8/layout/vList5"/>
    <dgm:cxn modelId="{CBB6F785-78D7-47E1-8B0B-85398F031DEF}" type="presParOf" srcId="{11F499C0-EA85-4570-9416-6162B794846A}" destId="{01338BA6-B96B-4851-A547-C8106F07AA0B}" srcOrd="0" destOrd="0" presId="urn:microsoft.com/office/officeart/2005/8/layout/vList5"/>
    <dgm:cxn modelId="{0CFD5C3E-4D7A-4D0A-8F98-6BFB6D4ED0C6}"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dgm:spPr/>
      <dgm:t>
        <a:bodyPr/>
        <a:lstStyle/>
        <a:p>
          <a:endParaRPr lang="en-US"/>
        </a:p>
      </dgm:t>
    </dgm:pt>
    <dgm:pt modelId="{85A6639C-DE17-482F-93D6-26BA53DDB62B}">
      <dgm:prSet custT="1"/>
      <dgm:spPr/>
      <dgm:t>
        <a:bodyPr/>
        <a:lstStyle/>
        <a:p>
          <a:pPr algn="ctr" rtl="0"/>
          <a:r>
            <a:rPr lang="en-US" sz="19900" b="0" i="0" baseline="0" dirty="0" smtClean="0"/>
            <a:t>7</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A900E0FD-8F80-4046-8F16-9A17F9FA99AE}" type="presOf" srcId="{B057D6AC-4708-4A72-A726-4A8FD16458F2}" destId="{11F499C0-EA85-4570-9416-6162B794846A}" srcOrd="0" destOrd="0" presId="urn:microsoft.com/office/officeart/2005/8/layout/vList5"/>
    <dgm:cxn modelId="{76B89DFE-8B85-4FBE-AE24-0B40A0D88325}" srcId="{B057D6AC-4708-4A72-A726-4A8FD16458F2}" destId="{85A6639C-DE17-482F-93D6-26BA53DDB62B}" srcOrd="0" destOrd="0" parTransId="{BED2A120-7727-4D26-B276-B4ED33483EFD}" sibTransId="{1F56862A-8638-43A8-B20A-2A5D09758644}"/>
    <dgm:cxn modelId="{A846CE68-650F-4F1E-BE4F-E34C3A269E8A}" type="presOf" srcId="{85A6639C-DE17-482F-93D6-26BA53DDB62B}" destId="{B00A8536-78F3-4B54-A003-5D9142B8EE7B}" srcOrd="0" destOrd="0" presId="urn:microsoft.com/office/officeart/2005/8/layout/vList5"/>
    <dgm:cxn modelId="{02B2A265-8311-480C-B025-5F1055721A8A}" type="presParOf" srcId="{11F499C0-EA85-4570-9416-6162B794846A}" destId="{01338BA6-B96B-4851-A547-C8106F07AA0B}" srcOrd="0" destOrd="0" presId="urn:microsoft.com/office/officeart/2005/8/layout/vList5"/>
    <dgm:cxn modelId="{5F57DDDA-77F9-4D1B-BE22-E21375942E1C}"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57D6AC-4708-4A72-A726-4A8FD16458F2}" type="doc">
      <dgm:prSet loTypeId="urn:microsoft.com/office/officeart/2005/8/layout/vList5" loCatId="list" qsTypeId="urn:microsoft.com/office/officeart/2005/8/quickstyle/3d1" qsCatId="3D" csTypeId="urn:microsoft.com/office/officeart/2005/8/colors/accent1_2" csCatId="accent1" phldr="1"/>
      <dgm:spPr/>
      <dgm:t>
        <a:bodyPr/>
        <a:lstStyle/>
        <a:p>
          <a:endParaRPr lang="en-US"/>
        </a:p>
      </dgm:t>
    </dgm:pt>
    <dgm:pt modelId="{85A6639C-DE17-482F-93D6-26BA53DDB62B}">
      <dgm:prSet custT="1"/>
      <dgm:spPr/>
      <dgm:t>
        <a:bodyPr/>
        <a:lstStyle/>
        <a:p>
          <a:pPr algn="ctr" rtl="0"/>
          <a:r>
            <a:rPr lang="en-US" sz="19900" b="0" i="0" baseline="0" dirty="0" smtClean="0"/>
            <a:t>1</a:t>
          </a:r>
          <a:endParaRPr lang="en-US" sz="19900" b="0" i="0" baseline="0" dirty="0"/>
        </a:p>
      </dgm:t>
    </dgm:pt>
    <dgm:pt modelId="{BED2A120-7727-4D26-B276-B4ED33483EFD}" type="parTrans" cxnId="{76B89DFE-8B85-4FBE-AE24-0B40A0D88325}">
      <dgm:prSet/>
      <dgm:spPr/>
      <dgm:t>
        <a:bodyPr/>
        <a:lstStyle/>
        <a:p>
          <a:pPr algn="ctr"/>
          <a:endParaRPr lang="en-US"/>
        </a:p>
      </dgm:t>
    </dgm:pt>
    <dgm:pt modelId="{1F56862A-8638-43A8-B20A-2A5D09758644}" type="sibTrans" cxnId="{76B89DFE-8B85-4FBE-AE24-0B40A0D88325}">
      <dgm:prSet/>
      <dgm:spPr/>
      <dgm:t>
        <a:bodyPr/>
        <a:lstStyle/>
        <a:p>
          <a:pPr algn="ctr"/>
          <a:endParaRPr lang="en-US"/>
        </a:p>
      </dgm:t>
    </dgm:pt>
    <dgm:pt modelId="{11F499C0-EA85-4570-9416-6162B794846A}" type="pres">
      <dgm:prSet presAssocID="{B057D6AC-4708-4A72-A726-4A8FD16458F2}" presName="Name0" presStyleCnt="0">
        <dgm:presLayoutVars>
          <dgm:dir/>
          <dgm:animLvl val="lvl"/>
          <dgm:resizeHandles val="exact"/>
        </dgm:presLayoutVars>
      </dgm:prSet>
      <dgm:spPr/>
      <dgm:t>
        <a:bodyPr/>
        <a:lstStyle/>
        <a:p>
          <a:endParaRPr lang="en-US"/>
        </a:p>
      </dgm:t>
    </dgm:pt>
    <dgm:pt modelId="{01338BA6-B96B-4851-A547-C8106F07AA0B}" type="pres">
      <dgm:prSet presAssocID="{85A6639C-DE17-482F-93D6-26BA53DDB62B}" presName="linNode" presStyleCnt="0"/>
      <dgm:spPr/>
    </dgm:pt>
    <dgm:pt modelId="{B00A8536-78F3-4B54-A003-5D9142B8EE7B}" type="pres">
      <dgm:prSet presAssocID="{85A6639C-DE17-482F-93D6-26BA53DDB62B}" presName="parentText" presStyleLbl="node1" presStyleIdx="0" presStyleCnt="1">
        <dgm:presLayoutVars>
          <dgm:chMax val="1"/>
          <dgm:bulletEnabled val="1"/>
        </dgm:presLayoutVars>
      </dgm:prSet>
      <dgm:spPr/>
      <dgm:t>
        <a:bodyPr/>
        <a:lstStyle/>
        <a:p>
          <a:endParaRPr lang="en-US"/>
        </a:p>
      </dgm:t>
    </dgm:pt>
  </dgm:ptLst>
  <dgm:cxnLst>
    <dgm:cxn modelId="{3F65CB49-8CB8-46A4-B464-669CF4820CD6}" type="presOf" srcId="{85A6639C-DE17-482F-93D6-26BA53DDB62B}" destId="{B00A8536-78F3-4B54-A003-5D9142B8EE7B}" srcOrd="0" destOrd="0" presId="urn:microsoft.com/office/officeart/2005/8/layout/vList5"/>
    <dgm:cxn modelId="{76B89DFE-8B85-4FBE-AE24-0B40A0D88325}" srcId="{B057D6AC-4708-4A72-A726-4A8FD16458F2}" destId="{85A6639C-DE17-482F-93D6-26BA53DDB62B}" srcOrd="0" destOrd="0" parTransId="{BED2A120-7727-4D26-B276-B4ED33483EFD}" sibTransId="{1F56862A-8638-43A8-B20A-2A5D09758644}"/>
    <dgm:cxn modelId="{7A51E525-C0E0-49BE-B50D-2129545449C2}" type="presOf" srcId="{B057D6AC-4708-4A72-A726-4A8FD16458F2}" destId="{11F499C0-EA85-4570-9416-6162B794846A}" srcOrd="0" destOrd="0" presId="urn:microsoft.com/office/officeart/2005/8/layout/vList5"/>
    <dgm:cxn modelId="{6F30B5BA-BF6C-4536-9B63-C20C3D1DE1FF}" type="presParOf" srcId="{11F499C0-EA85-4570-9416-6162B794846A}" destId="{01338BA6-B96B-4851-A547-C8106F07AA0B}" srcOrd="0" destOrd="0" presId="urn:microsoft.com/office/officeart/2005/8/layout/vList5"/>
    <dgm:cxn modelId="{59C85E91-E98E-40CB-A1C8-107E137B0814}" type="presParOf" srcId="{01338BA6-B96B-4851-A547-C8106F07AA0B}" destId="{B00A8536-78F3-4B54-A003-5D9142B8EE7B}"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899655" y="204737"/>
          <a:ext cx="740309" cy="740309"/>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5 Students</a:t>
          </a:r>
          <a:endParaRPr lang="en-US" sz="1000" kern="1200" dirty="0"/>
        </a:p>
      </dsp:txBody>
      <dsp:txXfrm>
        <a:off x="899655" y="204737"/>
        <a:ext cx="740309" cy="740309"/>
      </dsp:txXfrm>
    </dsp:sp>
    <dsp:sp modelId="{597C8161-47CD-4DCC-8AFD-E256EEE27EF1}">
      <dsp:nvSpPr>
        <dsp:cNvPr id="0" name=""/>
        <dsp:cNvSpPr/>
      </dsp:nvSpPr>
      <dsp:spPr>
        <a:xfrm rot="2160000">
          <a:off x="1616570" y="773395"/>
          <a:ext cx="196808" cy="24985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2160000">
        <a:off x="1616570" y="773395"/>
        <a:ext cx="196808" cy="249854"/>
      </dsp:txXfrm>
    </dsp:sp>
    <dsp:sp modelId="{41525FCB-D628-48F5-87CF-96A9530D5740}">
      <dsp:nvSpPr>
        <dsp:cNvPr id="0" name=""/>
        <dsp:cNvSpPr/>
      </dsp:nvSpPr>
      <dsp:spPr>
        <a:xfrm>
          <a:off x="1798995" y="858146"/>
          <a:ext cx="740309" cy="740309"/>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1</a:t>
          </a:r>
          <a:endParaRPr lang="en-US" sz="1000" kern="1200" dirty="0"/>
        </a:p>
      </dsp:txBody>
      <dsp:txXfrm>
        <a:off x="1798995" y="858146"/>
        <a:ext cx="740309" cy="740309"/>
      </dsp:txXfrm>
    </dsp:sp>
    <dsp:sp modelId="{10ACCD12-A190-4ED5-BB96-DA48075AA965}">
      <dsp:nvSpPr>
        <dsp:cNvPr id="0" name=""/>
        <dsp:cNvSpPr/>
      </dsp:nvSpPr>
      <dsp:spPr>
        <a:xfrm rot="6480000">
          <a:off x="1900709" y="1626695"/>
          <a:ext cx="196808" cy="24985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6480000">
        <a:off x="1900709" y="1626695"/>
        <a:ext cx="196808" cy="249854"/>
      </dsp:txXfrm>
    </dsp:sp>
    <dsp:sp modelId="{3476AEE2-8A18-49AD-B55E-F6393792CA62}">
      <dsp:nvSpPr>
        <dsp:cNvPr id="0" name=""/>
        <dsp:cNvSpPr/>
      </dsp:nvSpPr>
      <dsp:spPr>
        <a:xfrm>
          <a:off x="1455478" y="1915384"/>
          <a:ext cx="740309" cy="740309"/>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2</a:t>
          </a:r>
          <a:endParaRPr lang="en-US" sz="1000" kern="1200" dirty="0"/>
        </a:p>
      </dsp:txBody>
      <dsp:txXfrm>
        <a:off x="1455478" y="1915384"/>
        <a:ext cx="740309" cy="740309"/>
      </dsp:txXfrm>
    </dsp:sp>
    <dsp:sp modelId="{8C940B0C-91D6-4D14-AD53-714F93F5D251}">
      <dsp:nvSpPr>
        <dsp:cNvPr id="0" name=""/>
        <dsp:cNvSpPr/>
      </dsp:nvSpPr>
      <dsp:spPr>
        <a:xfrm rot="10800000">
          <a:off x="1176976" y="2160611"/>
          <a:ext cx="196808" cy="24985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0800000">
        <a:off x="1176976" y="2160611"/>
        <a:ext cx="196808" cy="249854"/>
      </dsp:txXfrm>
    </dsp:sp>
    <dsp:sp modelId="{06847C82-2639-4C8C-9CA8-0CB569E375F4}">
      <dsp:nvSpPr>
        <dsp:cNvPr id="0" name=""/>
        <dsp:cNvSpPr/>
      </dsp:nvSpPr>
      <dsp:spPr>
        <a:xfrm>
          <a:off x="343833" y="1915384"/>
          <a:ext cx="740309" cy="740309"/>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3</a:t>
          </a:r>
          <a:endParaRPr lang="en-US" sz="1000" kern="1200" dirty="0"/>
        </a:p>
      </dsp:txBody>
      <dsp:txXfrm>
        <a:off x="343833" y="1915384"/>
        <a:ext cx="740309" cy="740309"/>
      </dsp:txXfrm>
    </dsp:sp>
    <dsp:sp modelId="{EFDD008B-A149-4F32-B7FB-F4FB99CA4538}">
      <dsp:nvSpPr>
        <dsp:cNvPr id="0" name=""/>
        <dsp:cNvSpPr/>
      </dsp:nvSpPr>
      <dsp:spPr>
        <a:xfrm rot="15120000">
          <a:off x="445546" y="1637290"/>
          <a:ext cx="196808" cy="24985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5120000">
        <a:off x="445546" y="1637290"/>
        <a:ext cx="196808" cy="249854"/>
      </dsp:txXfrm>
    </dsp:sp>
    <dsp:sp modelId="{43C32D26-9D9B-4FBF-AE7F-0BB3389B1BCC}">
      <dsp:nvSpPr>
        <dsp:cNvPr id="0" name=""/>
        <dsp:cNvSpPr/>
      </dsp:nvSpPr>
      <dsp:spPr>
        <a:xfrm>
          <a:off x="315" y="858146"/>
          <a:ext cx="740309" cy="740309"/>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t>4</a:t>
          </a:r>
          <a:endParaRPr lang="en-US" sz="1000" kern="1200" dirty="0"/>
        </a:p>
      </dsp:txBody>
      <dsp:txXfrm>
        <a:off x="315" y="858146"/>
        <a:ext cx="740309" cy="740309"/>
      </dsp:txXfrm>
    </dsp:sp>
    <dsp:sp modelId="{C5BC5192-2D33-43A2-AF2A-F9E7D1007CD0}">
      <dsp:nvSpPr>
        <dsp:cNvPr id="0" name=""/>
        <dsp:cNvSpPr/>
      </dsp:nvSpPr>
      <dsp:spPr>
        <a:xfrm rot="19440000">
          <a:off x="717230" y="779943"/>
          <a:ext cx="196808" cy="24985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rot="19440000">
        <a:off x="717230" y="779943"/>
        <a:ext cx="196808" cy="249854"/>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2560541" y="1757"/>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Guardians</a:t>
          </a:r>
          <a:endParaRPr lang="en-US" sz="900" kern="1200" dirty="0"/>
        </a:p>
      </dsp:txBody>
      <dsp:txXfrm>
        <a:off x="2560541" y="1757"/>
        <a:ext cx="746317" cy="746317"/>
      </dsp:txXfrm>
    </dsp:sp>
    <dsp:sp modelId="{597C8161-47CD-4DCC-8AFD-E256EEE27EF1}">
      <dsp:nvSpPr>
        <dsp:cNvPr id="0" name=""/>
        <dsp:cNvSpPr/>
      </dsp:nvSpPr>
      <dsp:spPr>
        <a:xfrm rot="981818">
          <a:off x="3366812" y="405303"/>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981818">
        <a:off x="3366812" y="405303"/>
        <a:ext cx="198582" cy="251882"/>
      </dsp:txXfrm>
    </dsp:sp>
    <dsp:sp modelId="{41525FCB-D628-48F5-87CF-96A9530D5740}">
      <dsp:nvSpPr>
        <dsp:cNvPr id="0" name=""/>
        <dsp:cNvSpPr/>
      </dsp:nvSpPr>
      <dsp:spPr>
        <a:xfrm>
          <a:off x="3636134" y="317580"/>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1</a:t>
          </a:r>
          <a:endParaRPr lang="en-US" sz="900" kern="1200" dirty="0"/>
        </a:p>
      </dsp:txBody>
      <dsp:txXfrm>
        <a:off x="3636134" y="317580"/>
        <a:ext cx="746317" cy="746317"/>
      </dsp:txXfrm>
    </dsp:sp>
    <dsp:sp modelId="{10ACCD12-A190-4ED5-BB96-DA48075AA965}">
      <dsp:nvSpPr>
        <dsp:cNvPr id="0" name=""/>
        <dsp:cNvSpPr/>
      </dsp:nvSpPr>
      <dsp:spPr>
        <a:xfrm rot="2945455">
          <a:off x="4273370" y="984148"/>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2945455">
        <a:off x="4273370" y="984148"/>
        <a:ext cx="198582" cy="251882"/>
      </dsp:txXfrm>
    </dsp:sp>
    <dsp:sp modelId="{3476AEE2-8A18-49AD-B55E-F6393792CA62}">
      <dsp:nvSpPr>
        <dsp:cNvPr id="0" name=""/>
        <dsp:cNvSpPr/>
      </dsp:nvSpPr>
      <dsp:spPr>
        <a:xfrm>
          <a:off x="4370233" y="1164776"/>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2</a:t>
          </a:r>
          <a:endParaRPr lang="en-US" sz="900" kern="1200" dirty="0"/>
        </a:p>
      </dsp:txBody>
      <dsp:txXfrm>
        <a:off x="4370233" y="1164776"/>
        <a:ext cx="746317" cy="746317"/>
      </dsp:txXfrm>
    </dsp:sp>
    <dsp:sp modelId="{8C940B0C-91D6-4D14-AD53-714F93F5D251}">
      <dsp:nvSpPr>
        <dsp:cNvPr id="0" name=""/>
        <dsp:cNvSpPr/>
      </dsp:nvSpPr>
      <dsp:spPr>
        <a:xfrm rot="4909091">
          <a:off x="4723068" y="1961226"/>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4909091">
        <a:off x="4723068" y="1961226"/>
        <a:ext cx="198582" cy="251882"/>
      </dsp:txXfrm>
    </dsp:sp>
    <dsp:sp modelId="{06847C82-2639-4C8C-9CA8-0CB569E375F4}">
      <dsp:nvSpPr>
        <dsp:cNvPr id="0" name=""/>
        <dsp:cNvSpPr/>
      </dsp:nvSpPr>
      <dsp:spPr>
        <a:xfrm>
          <a:off x="4529768" y="2274367"/>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3</a:t>
          </a:r>
          <a:endParaRPr lang="en-US" sz="900" kern="1200" dirty="0"/>
        </a:p>
      </dsp:txBody>
      <dsp:txXfrm>
        <a:off x="4529768" y="2274367"/>
        <a:ext cx="746317" cy="746317"/>
      </dsp:txXfrm>
    </dsp:sp>
    <dsp:sp modelId="{EFDD008B-A149-4F32-B7FB-F4FB99CA4538}">
      <dsp:nvSpPr>
        <dsp:cNvPr id="0" name=""/>
        <dsp:cNvSpPr/>
      </dsp:nvSpPr>
      <dsp:spPr>
        <a:xfrm rot="6872727">
          <a:off x="4573130" y="3026321"/>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6872727">
        <a:off x="4573130" y="3026321"/>
        <a:ext cx="198582" cy="251882"/>
      </dsp:txXfrm>
    </dsp:sp>
    <dsp:sp modelId="{43C32D26-9D9B-4FBF-AE7F-0BB3389B1BCC}">
      <dsp:nvSpPr>
        <dsp:cNvPr id="0" name=""/>
        <dsp:cNvSpPr/>
      </dsp:nvSpPr>
      <dsp:spPr>
        <a:xfrm>
          <a:off x="4064088" y="3294065"/>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4</a:t>
          </a:r>
          <a:endParaRPr lang="en-US" sz="900" kern="1200" dirty="0"/>
        </a:p>
      </dsp:txBody>
      <dsp:txXfrm>
        <a:off x="4064088" y="3294065"/>
        <a:ext cx="746317" cy="746317"/>
      </dsp:txXfrm>
    </dsp:sp>
    <dsp:sp modelId="{C5BC5192-2D33-43A2-AF2A-F9E7D1007CD0}">
      <dsp:nvSpPr>
        <dsp:cNvPr id="0" name=""/>
        <dsp:cNvSpPr/>
      </dsp:nvSpPr>
      <dsp:spPr>
        <a:xfrm rot="8836364">
          <a:off x="3871160" y="3841274"/>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8836364">
        <a:off x="3871160" y="3841274"/>
        <a:ext cx="198582" cy="251882"/>
      </dsp:txXfrm>
    </dsp:sp>
    <dsp:sp modelId="{6EA3943E-2270-4475-A1C1-25BCBF69988E}">
      <dsp:nvSpPr>
        <dsp:cNvPr id="0" name=""/>
        <dsp:cNvSpPr/>
      </dsp:nvSpPr>
      <dsp:spPr>
        <a:xfrm>
          <a:off x="3121041" y="3900124"/>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5</a:t>
          </a:r>
          <a:endParaRPr lang="en-US" sz="900" kern="1200" dirty="0"/>
        </a:p>
      </dsp:txBody>
      <dsp:txXfrm>
        <a:off x="3121041" y="3900124"/>
        <a:ext cx="746317" cy="746317"/>
      </dsp:txXfrm>
    </dsp:sp>
    <dsp:sp modelId="{39AEBA50-B437-4787-AFE2-C54D72B008BF}">
      <dsp:nvSpPr>
        <dsp:cNvPr id="0" name=""/>
        <dsp:cNvSpPr/>
      </dsp:nvSpPr>
      <dsp:spPr>
        <a:xfrm rot="10800000">
          <a:off x="2840029" y="4147342"/>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0800000">
        <a:off x="2840029" y="4147342"/>
        <a:ext cx="198582" cy="251882"/>
      </dsp:txXfrm>
    </dsp:sp>
    <dsp:sp modelId="{1E05B016-E2BE-48DF-B82D-DB666F413898}">
      <dsp:nvSpPr>
        <dsp:cNvPr id="0" name=""/>
        <dsp:cNvSpPr/>
      </dsp:nvSpPr>
      <dsp:spPr>
        <a:xfrm>
          <a:off x="2000040" y="3900124"/>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6</a:t>
          </a:r>
          <a:endParaRPr lang="en-US" sz="900" kern="1200" dirty="0"/>
        </a:p>
      </dsp:txBody>
      <dsp:txXfrm>
        <a:off x="2000040" y="3900124"/>
        <a:ext cx="746317" cy="746317"/>
      </dsp:txXfrm>
    </dsp:sp>
    <dsp:sp modelId="{C356D1EE-6DF7-4EAE-8A72-F3340043EA27}">
      <dsp:nvSpPr>
        <dsp:cNvPr id="0" name=""/>
        <dsp:cNvSpPr/>
      </dsp:nvSpPr>
      <dsp:spPr>
        <a:xfrm rot="12763636">
          <a:off x="1807113" y="3847351"/>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2763636">
        <a:off x="1807113" y="3847351"/>
        <a:ext cx="198582" cy="251882"/>
      </dsp:txXfrm>
    </dsp:sp>
    <dsp:sp modelId="{A75DF497-4256-46B3-82A7-B0673076B59F}">
      <dsp:nvSpPr>
        <dsp:cNvPr id="0" name=""/>
        <dsp:cNvSpPr/>
      </dsp:nvSpPr>
      <dsp:spPr>
        <a:xfrm>
          <a:off x="1056994" y="3294065"/>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7</a:t>
          </a:r>
          <a:endParaRPr lang="en-US" sz="900" kern="1200" dirty="0"/>
        </a:p>
      </dsp:txBody>
      <dsp:txXfrm>
        <a:off x="1056994" y="3294065"/>
        <a:ext cx="746317" cy="746317"/>
      </dsp:txXfrm>
    </dsp:sp>
    <dsp:sp modelId="{4C980BF9-AEBD-4B98-9A44-6FDDB6463D35}">
      <dsp:nvSpPr>
        <dsp:cNvPr id="0" name=""/>
        <dsp:cNvSpPr/>
      </dsp:nvSpPr>
      <dsp:spPr>
        <a:xfrm rot="14727273">
          <a:off x="1100356" y="3036546"/>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4727273">
        <a:off x="1100356" y="3036546"/>
        <a:ext cx="198582" cy="251882"/>
      </dsp:txXfrm>
    </dsp:sp>
    <dsp:sp modelId="{B98F58EE-2669-41A8-9117-E5ECC9538149}">
      <dsp:nvSpPr>
        <dsp:cNvPr id="0" name=""/>
        <dsp:cNvSpPr/>
      </dsp:nvSpPr>
      <dsp:spPr>
        <a:xfrm>
          <a:off x="591314" y="2274367"/>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8</a:t>
          </a:r>
          <a:endParaRPr lang="en-US" sz="900" kern="1200" dirty="0"/>
        </a:p>
      </dsp:txBody>
      <dsp:txXfrm>
        <a:off x="591314" y="2274367"/>
        <a:ext cx="746317" cy="746317"/>
      </dsp:txXfrm>
    </dsp:sp>
    <dsp:sp modelId="{E2FF7E28-FF44-4335-81F9-51DE4E4CCC63}">
      <dsp:nvSpPr>
        <dsp:cNvPr id="0" name=""/>
        <dsp:cNvSpPr/>
      </dsp:nvSpPr>
      <dsp:spPr>
        <a:xfrm rot="16690909">
          <a:off x="944149" y="1972352"/>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6690909">
        <a:off x="944149" y="1972352"/>
        <a:ext cx="198582" cy="251882"/>
      </dsp:txXfrm>
    </dsp:sp>
    <dsp:sp modelId="{36C8D4AF-6670-463D-8A61-CB0509EFE3E3}">
      <dsp:nvSpPr>
        <dsp:cNvPr id="0" name=""/>
        <dsp:cNvSpPr/>
      </dsp:nvSpPr>
      <dsp:spPr>
        <a:xfrm>
          <a:off x="750849" y="1164776"/>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9</a:t>
          </a:r>
          <a:endParaRPr lang="en-US" sz="900" kern="1200" dirty="0"/>
        </a:p>
      </dsp:txBody>
      <dsp:txXfrm>
        <a:off x="750849" y="1164776"/>
        <a:ext cx="746317" cy="746317"/>
      </dsp:txXfrm>
    </dsp:sp>
    <dsp:sp modelId="{9E92729A-8298-49E5-B01F-53371E1EE856}">
      <dsp:nvSpPr>
        <dsp:cNvPr id="0" name=""/>
        <dsp:cNvSpPr/>
      </dsp:nvSpPr>
      <dsp:spPr>
        <a:xfrm rot="18654545">
          <a:off x="1388085" y="992643"/>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18654545">
        <a:off x="1388085" y="992643"/>
        <a:ext cx="198582" cy="251882"/>
      </dsp:txXfrm>
    </dsp:sp>
    <dsp:sp modelId="{F7CED3E1-02F3-4075-96CD-AAB380599D21}">
      <dsp:nvSpPr>
        <dsp:cNvPr id="0" name=""/>
        <dsp:cNvSpPr/>
      </dsp:nvSpPr>
      <dsp:spPr>
        <a:xfrm>
          <a:off x="1484948" y="317580"/>
          <a:ext cx="746317" cy="74631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smtClean="0"/>
            <a:t>10</a:t>
          </a:r>
          <a:endParaRPr lang="en-US" sz="900" kern="1200" dirty="0"/>
        </a:p>
      </dsp:txBody>
      <dsp:txXfrm>
        <a:off x="1484948" y="317580"/>
        <a:ext cx="746317" cy="746317"/>
      </dsp:txXfrm>
    </dsp:sp>
    <dsp:sp modelId="{4358E337-22EA-4CA8-A41F-359E35E39319}">
      <dsp:nvSpPr>
        <dsp:cNvPr id="0" name=""/>
        <dsp:cNvSpPr/>
      </dsp:nvSpPr>
      <dsp:spPr>
        <a:xfrm rot="20618182">
          <a:off x="2291219" y="408470"/>
          <a:ext cx="198582" cy="251882"/>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US" sz="700" kern="1200"/>
        </a:p>
      </dsp:txBody>
      <dsp:txXfrm rot="20618182">
        <a:off x="2291219" y="408470"/>
        <a:ext cx="198582" cy="251882"/>
      </dsp:txXfrm>
    </dsp:sp>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584191" y="118635"/>
          <a:ext cx="480720" cy="48072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5 Students</a:t>
          </a:r>
          <a:endParaRPr lang="en-US" sz="600" kern="1200" dirty="0"/>
        </a:p>
      </dsp:txBody>
      <dsp:txXfrm>
        <a:off x="584191" y="118635"/>
        <a:ext cx="480720" cy="480720"/>
      </dsp:txXfrm>
    </dsp:sp>
    <dsp:sp modelId="{597C8161-47CD-4DCC-8AFD-E256EEE27EF1}">
      <dsp:nvSpPr>
        <dsp:cNvPr id="0" name=""/>
        <dsp:cNvSpPr/>
      </dsp:nvSpPr>
      <dsp:spPr>
        <a:xfrm rot="2160000">
          <a:off x="1049720" y="487893"/>
          <a:ext cx="127797" cy="162243"/>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2160000">
        <a:off x="1049720" y="487893"/>
        <a:ext cx="127797" cy="162243"/>
      </dsp:txXfrm>
    </dsp:sp>
    <dsp:sp modelId="{41525FCB-D628-48F5-87CF-96A9530D5740}">
      <dsp:nvSpPr>
        <dsp:cNvPr id="0" name=""/>
        <dsp:cNvSpPr/>
      </dsp:nvSpPr>
      <dsp:spPr>
        <a:xfrm>
          <a:off x="1168178" y="542926"/>
          <a:ext cx="480720" cy="48072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1</a:t>
          </a:r>
          <a:endParaRPr lang="en-US" sz="600" kern="1200" dirty="0"/>
        </a:p>
      </dsp:txBody>
      <dsp:txXfrm>
        <a:off x="1168178" y="542926"/>
        <a:ext cx="480720" cy="480720"/>
      </dsp:txXfrm>
    </dsp:sp>
    <dsp:sp modelId="{10ACCD12-A190-4ED5-BB96-DA48075AA965}">
      <dsp:nvSpPr>
        <dsp:cNvPr id="0" name=""/>
        <dsp:cNvSpPr/>
      </dsp:nvSpPr>
      <dsp:spPr>
        <a:xfrm rot="6480000">
          <a:off x="1234226" y="1041984"/>
          <a:ext cx="127797" cy="162243"/>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6480000">
        <a:off x="1234226" y="1041984"/>
        <a:ext cx="127797" cy="162243"/>
      </dsp:txXfrm>
    </dsp:sp>
    <dsp:sp modelId="{3476AEE2-8A18-49AD-B55E-F6393792CA62}">
      <dsp:nvSpPr>
        <dsp:cNvPr id="0" name=""/>
        <dsp:cNvSpPr/>
      </dsp:nvSpPr>
      <dsp:spPr>
        <a:xfrm>
          <a:off x="945115" y="1229444"/>
          <a:ext cx="480720" cy="48072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2</a:t>
          </a:r>
          <a:endParaRPr lang="en-US" sz="600" kern="1200" dirty="0"/>
        </a:p>
      </dsp:txBody>
      <dsp:txXfrm>
        <a:off x="945115" y="1229444"/>
        <a:ext cx="480720" cy="480720"/>
      </dsp:txXfrm>
    </dsp:sp>
    <dsp:sp modelId="{8C940B0C-91D6-4D14-AD53-714F93F5D251}">
      <dsp:nvSpPr>
        <dsp:cNvPr id="0" name=""/>
        <dsp:cNvSpPr/>
      </dsp:nvSpPr>
      <dsp:spPr>
        <a:xfrm rot="10800000">
          <a:off x="764270" y="1388683"/>
          <a:ext cx="127797" cy="162243"/>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764270" y="1388683"/>
        <a:ext cx="127797" cy="162243"/>
      </dsp:txXfrm>
    </dsp:sp>
    <dsp:sp modelId="{06847C82-2639-4C8C-9CA8-0CB569E375F4}">
      <dsp:nvSpPr>
        <dsp:cNvPr id="0" name=""/>
        <dsp:cNvSpPr/>
      </dsp:nvSpPr>
      <dsp:spPr>
        <a:xfrm>
          <a:off x="223268" y="1229444"/>
          <a:ext cx="480720" cy="48072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3</a:t>
          </a:r>
          <a:endParaRPr lang="en-US" sz="600" kern="1200" dirty="0"/>
        </a:p>
      </dsp:txBody>
      <dsp:txXfrm>
        <a:off x="223268" y="1229444"/>
        <a:ext cx="480720" cy="480720"/>
      </dsp:txXfrm>
    </dsp:sp>
    <dsp:sp modelId="{EFDD008B-A149-4F32-B7FB-F4FB99CA4538}">
      <dsp:nvSpPr>
        <dsp:cNvPr id="0" name=""/>
        <dsp:cNvSpPr/>
      </dsp:nvSpPr>
      <dsp:spPr>
        <a:xfrm rot="15120000">
          <a:off x="289315" y="1048864"/>
          <a:ext cx="127797" cy="162243"/>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5120000">
        <a:off x="289315" y="1048864"/>
        <a:ext cx="127797" cy="162243"/>
      </dsp:txXfrm>
    </dsp:sp>
    <dsp:sp modelId="{43C32D26-9D9B-4FBF-AE7F-0BB3389B1BCC}">
      <dsp:nvSpPr>
        <dsp:cNvPr id="0" name=""/>
        <dsp:cNvSpPr/>
      </dsp:nvSpPr>
      <dsp:spPr>
        <a:xfrm>
          <a:off x="204" y="542926"/>
          <a:ext cx="480720" cy="48072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4</a:t>
          </a:r>
          <a:endParaRPr lang="en-US" sz="600" kern="1200" dirty="0"/>
        </a:p>
      </dsp:txBody>
      <dsp:txXfrm>
        <a:off x="204" y="542926"/>
        <a:ext cx="480720" cy="480720"/>
      </dsp:txXfrm>
    </dsp:sp>
    <dsp:sp modelId="{C5BC5192-2D33-43A2-AF2A-F9E7D1007CD0}">
      <dsp:nvSpPr>
        <dsp:cNvPr id="0" name=""/>
        <dsp:cNvSpPr/>
      </dsp:nvSpPr>
      <dsp:spPr>
        <a:xfrm rot="19440000">
          <a:off x="465733" y="492145"/>
          <a:ext cx="127797" cy="162243"/>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9440000">
        <a:off x="465733" y="492145"/>
        <a:ext cx="127797" cy="162243"/>
      </dsp:txXfrm>
    </dsp:sp>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1666409" y="1709"/>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Guardians</a:t>
          </a:r>
          <a:endParaRPr lang="en-US" sz="600" kern="1200" dirty="0"/>
        </a:p>
      </dsp:txBody>
      <dsp:txXfrm>
        <a:off x="1666409" y="1709"/>
        <a:ext cx="477180" cy="477180"/>
      </dsp:txXfrm>
    </dsp:sp>
    <dsp:sp modelId="{597C8161-47CD-4DCC-8AFD-E256EEE27EF1}">
      <dsp:nvSpPr>
        <dsp:cNvPr id="0" name=""/>
        <dsp:cNvSpPr/>
      </dsp:nvSpPr>
      <dsp:spPr>
        <a:xfrm rot="981818">
          <a:off x="2181846" y="259676"/>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981818">
        <a:off x="2181846" y="259676"/>
        <a:ext cx="126765" cy="161048"/>
      </dsp:txXfrm>
    </dsp:sp>
    <dsp:sp modelId="{41525FCB-D628-48F5-87CF-96A9530D5740}">
      <dsp:nvSpPr>
        <dsp:cNvPr id="0" name=""/>
        <dsp:cNvSpPr/>
      </dsp:nvSpPr>
      <dsp:spPr>
        <a:xfrm>
          <a:off x="2353753" y="203532"/>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1</a:t>
          </a:r>
          <a:endParaRPr lang="en-US" sz="600" kern="1200" dirty="0"/>
        </a:p>
      </dsp:txBody>
      <dsp:txXfrm>
        <a:off x="2353753" y="203532"/>
        <a:ext cx="477180" cy="477180"/>
      </dsp:txXfrm>
    </dsp:sp>
    <dsp:sp modelId="{10ACCD12-A190-4ED5-BB96-DA48075AA965}">
      <dsp:nvSpPr>
        <dsp:cNvPr id="0" name=""/>
        <dsp:cNvSpPr/>
      </dsp:nvSpPr>
      <dsp:spPr>
        <a:xfrm rot="2945455">
          <a:off x="2761169" y="629581"/>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2945455">
        <a:off x="2761169" y="629581"/>
        <a:ext cx="126765" cy="161048"/>
      </dsp:txXfrm>
    </dsp:sp>
    <dsp:sp modelId="{3476AEE2-8A18-49AD-B55E-F6393792CA62}">
      <dsp:nvSpPr>
        <dsp:cNvPr id="0" name=""/>
        <dsp:cNvSpPr/>
      </dsp:nvSpPr>
      <dsp:spPr>
        <a:xfrm>
          <a:off x="2822869" y="744921"/>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2</a:t>
          </a:r>
          <a:endParaRPr lang="en-US" sz="600" kern="1200" dirty="0"/>
        </a:p>
      </dsp:txBody>
      <dsp:txXfrm>
        <a:off x="2822869" y="744921"/>
        <a:ext cx="477180" cy="477180"/>
      </dsp:txXfrm>
    </dsp:sp>
    <dsp:sp modelId="{8C940B0C-91D6-4D14-AD53-714F93F5D251}">
      <dsp:nvSpPr>
        <dsp:cNvPr id="0" name=""/>
        <dsp:cNvSpPr/>
      </dsp:nvSpPr>
      <dsp:spPr>
        <a:xfrm rot="4909091">
          <a:off x="3048540" y="1253971"/>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4909091">
        <a:off x="3048540" y="1253971"/>
        <a:ext cx="126765" cy="161048"/>
      </dsp:txXfrm>
    </dsp:sp>
    <dsp:sp modelId="{06847C82-2639-4C8C-9CA8-0CB569E375F4}">
      <dsp:nvSpPr>
        <dsp:cNvPr id="0" name=""/>
        <dsp:cNvSpPr/>
      </dsp:nvSpPr>
      <dsp:spPr>
        <a:xfrm>
          <a:off x="2924818" y="1453991"/>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3</a:t>
          </a:r>
          <a:endParaRPr lang="en-US" sz="600" kern="1200" dirty="0"/>
        </a:p>
      </dsp:txBody>
      <dsp:txXfrm>
        <a:off x="2924818" y="1453991"/>
        <a:ext cx="477180" cy="477180"/>
      </dsp:txXfrm>
    </dsp:sp>
    <dsp:sp modelId="{EFDD008B-A149-4F32-B7FB-F4FB99CA4538}">
      <dsp:nvSpPr>
        <dsp:cNvPr id="0" name=""/>
        <dsp:cNvSpPr/>
      </dsp:nvSpPr>
      <dsp:spPr>
        <a:xfrm rot="6872727">
          <a:off x="2952722" y="1934605"/>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6872727">
        <a:off x="2952722" y="1934605"/>
        <a:ext cx="126765" cy="161048"/>
      </dsp:txXfrm>
    </dsp:sp>
    <dsp:sp modelId="{43C32D26-9D9B-4FBF-AE7F-0BB3389B1BCC}">
      <dsp:nvSpPr>
        <dsp:cNvPr id="0" name=""/>
        <dsp:cNvSpPr/>
      </dsp:nvSpPr>
      <dsp:spPr>
        <a:xfrm>
          <a:off x="2627231" y="2105615"/>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4</a:t>
          </a:r>
          <a:endParaRPr lang="en-US" sz="600" kern="1200" dirty="0"/>
        </a:p>
      </dsp:txBody>
      <dsp:txXfrm>
        <a:off x="2627231" y="2105615"/>
        <a:ext cx="477180" cy="477180"/>
      </dsp:txXfrm>
    </dsp:sp>
    <dsp:sp modelId="{C5BC5192-2D33-43A2-AF2A-F9E7D1007CD0}">
      <dsp:nvSpPr>
        <dsp:cNvPr id="0" name=""/>
        <dsp:cNvSpPr/>
      </dsp:nvSpPr>
      <dsp:spPr>
        <a:xfrm rot="8836364">
          <a:off x="2504136" y="2455389"/>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8836364">
        <a:off x="2504136" y="2455389"/>
        <a:ext cx="126765" cy="161048"/>
      </dsp:txXfrm>
    </dsp:sp>
    <dsp:sp modelId="{6EA3943E-2270-4475-A1C1-25BCBF69988E}">
      <dsp:nvSpPr>
        <dsp:cNvPr id="0" name=""/>
        <dsp:cNvSpPr/>
      </dsp:nvSpPr>
      <dsp:spPr>
        <a:xfrm>
          <a:off x="2024590" y="2492909"/>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5</a:t>
          </a:r>
          <a:endParaRPr lang="en-US" sz="600" kern="1200" dirty="0"/>
        </a:p>
      </dsp:txBody>
      <dsp:txXfrm>
        <a:off x="2024590" y="2492909"/>
        <a:ext cx="477180" cy="477180"/>
      </dsp:txXfrm>
    </dsp:sp>
    <dsp:sp modelId="{39AEBA50-B437-4787-AFE2-C54D72B008BF}">
      <dsp:nvSpPr>
        <dsp:cNvPr id="0" name=""/>
        <dsp:cNvSpPr/>
      </dsp:nvSpPr>
      <dsp:spPr>
        <a:xfrm rot="10800000">
          <a:off x="1845204" y="2650975"/>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1845204" y="2650975"/>
        <a:ext cx="126765" cy="161048"/>
      </dsp:txXfrm>
    </dsp:sp>
    <dsp:sp modelId="{1E05B016-E2BE-48DF-B82D-DB666F413898}">
      <dsp:nvSpPr>
        <dsp:cNvPr id="0" name=""/>
        <dsp:cNvSpPr/>
      </dsp:nvSpPr>
      <dsp:spPr>
        <a:xfrm>
          <a:off x="1308229" y="2492909"/>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6</a:t>
          </a:r>
          <a:endParaRPr lang="en-US" sz="600" kern="1200" dirty="0"/>
        </a:p>
      </dsp:txBody>
      <dsp:txXfrm>
        <a:off x="1308229" y="2492909"/>
        <a:ext cx="477180" cy="477180"/>
      </dsp:txXfrm>
    </dsp:sp>
    <dsp:sp modelId="{C356D1EE-6DF7-4EAE-8A72-F3340043EA27}">
      <dsp:nvSpPr>
        <dsp:cNvPr id="0" name=""/>
        <dsp:cNvSpPr/>
      </dsp:nvSpPr>
      <dsp:spPr>
        <a:xfrm rot="12763636">
          <a:off x="1185134" y="2459268"/>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2763636">
        <a:off x="1185134" y="2459268"/>
        <a:ext cx="126765" cy="161048"/>
      </dsp:txXfrm>
    </dsp:sp>
    <dsp:sp modelId="{A75DF497-4256-46B3-82A7-B0673076B59F}">
      <dsp:nvSpPr>
        <dsp:cNvPr id="0" name=""/>
        <dsp:cNvSpPr/>
      </dsp:nvSpPr>
      <dsp:spPr>
        <a:xfrm>
          <a:off x="705588" y="2105615"/>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7</a:t>
          </a:r>
          <a:endParaRPr lang="en-US" sz="600" kern="1200" dirty="0"/>
        </a:p>
      </dsp:txBody>
      <dsp:txXfrm>
        <a:off x="705588" y="2105615"/>
        <a:ext cx="477180" cy="477180"/>
      </dsp:txXfrm>
    </dsp:sp>
    <dsp:sp modelId="{4C980BF9-AEBD-4B98-9A44-6FDDB6463D35}">
      <dsp:nvSpPr>
        <dsp:cNvPr id="0" name=""/>
        <dsp:cNvSpPr/>
      </dsp:nvSpPr>
      <dsp:spPr>
        <a:xfrm rot="14727273">
          <a:off x="733492" y="1941132"/>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4727273">
        <a:off x="733492" y="1941132"/>
        <a:ext cx="126765" cy="161048"/>
      </dsp:txXfrm>
    </dsp:sp>
    <dsp:sp modelId="{B98F58EE-2669-41A8-9117-E5ECC9538149}">
      <dsp:nvSpPr>
        <dsp:cNvPr id="0" name=""/>
        <dsp:cNvSpPr/>
      </dsp:nvSpPr>
      <dsp:spPr>
        <a:xfrm>
          <a:off x="408001" y="1453991"/>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8</a:t>
          </a:r>
          <a:endParaRPr lang="en-US" sz="600" kern="1200" dirty="0"/>
        </a:p>
      </dsp:txBody>
      <dsp:txXfrm>
        <a:off x="408001" y="1453991"/>
        <a:ext cx="477180" cy="477180"/>
      </dsp:txXfrm>
    </dsp:sp>
    <dsp:sp modelId="{E2FF7E28-FF44-4335-81F9-51DE4E4CCC63}">
      <dsp:nvSpPr>
        <dsp:cNvPr id="0" name=""/>
        <dsp:cNvSpPr/>
      </dsp:nvSpPr>
      <dsp:spPr>
        <a:xfrm rot="16690909">
          <a:off x="633672" y="1261073"/>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6690909">
        <a:off x="633672" y="1261073"/>
        <a:ext cx="126765" cy="161048"/>
      </dsp:txXfrm>
    </dsp:sp>
    <dsp:sp modelId="{36C8D4AF-6670-463D-8A61-CB0509EFE3E3}">
      <dsp:nvSpPr>
        <dsp:cNvPr id="0" name=""/>
        <dsp:cNvSpPr/>
      </dsp:nvSpPr>
      <dsp:spPr>
        <a:xfrm>
          <a:off x="509949" y="744921"/>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9</a:t>
          </a:r>
          <a:endParaRPr lang="en-US" sz="600" kern="1200" dirty="0"/>
        </a:p>
      </dsp:txBody>
      <dsp:txXfrm>
        <a:off x="509949" y="744921"/>
        <a:ext cx="477180" cy="477180"/>
      </dsp:txXfrm>
    </dsp:sp>
    <dsp:sp modelId="{9E92729A-8298-49E5-B01F-53371E1EE856}">
      <dsp:nvSpPr>
        <dsp:cNvPr id="0" name=""/>
        <dsp:cNvSpPr/>
      </dsp:nvSpPr>
      <dsp:spPr>
        <a:xfrm rot="18654545">
          <a:off x="917365" y="635004"/>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18654545">
        <a:off x="917365" y="635004"/>
        <a:ext cx="126765" cy="161048"/>
      </dsp:txXfrm>
    </dsp:sp>
    <dsp:sp modelId="{F7CED3E1-02F3-4075-96CD-AAB380599D21}">
      <dsp:nvSpPr>
        <dsp:cNvPr id="0" name=""/>
        <dsp:cNvSpPr/>
      </dsp:nvSpPr>
      <dsp:spPr>
        <a:xfrm>
          <a:off x="979066" y="203532"/>
          <a:ext cx="477180" cy="477180"/>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lvl="0" algn="ctr" defTabSz="266700">
            <a:lnSpc>
              <a:spcPct val="90000"/>
            </a:lnSpc>
            <a:spcBef>
              <a:spcPct val="0"/>
            </a:spcBef>
            <a:spcAft>
              <a:spcPct val="35000"/>
            </a:spcAft>
          </a:pPr>
          <a:r>
            <a:rPr lang="en-US" sz="600" kern="1200" dirty="0" smtClean="0"/>
            <a:t>10</a:t>
          </a:r>
          <a:endParaRPr lang="en-US" sz="600" kern="1200" dirty="0"/>
        </a:p>
      </dsp:txBody>
      <dsp:txXfrm>
        <a:off x="979066" y="203532"/>
        <a:ext cx="477180" cy="477180"/>
      </dsp:txXfrm>
    </dsp:sp>
    <dsp:sp modelId="{4358E337-22EA-4CA8-A41F-359E35E39319}">
      <dsp:nvSpPr>
        <dsp:cNvPr id="0" name=""/>
        <dsp:cNvSpPr/>
      </dsp:nvSpPr>
      <dsp:spPr>
        <a:xfrm rot="20618182">
          <a:off x="1494503" y="261697"/>
          <a:ext cx="126765" cy="161048"/>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lang="en-US" sz="500" kern="1200"/>
        </a:p>
      </dsp:txBody>
      <dsp:txXfrm rot="20618182">
        <a:off x="1494503" y="261697"/>
        <a:ext cx="126765" cy="161048"/>
      </dsp:txXfrm>
    </dsp:sp>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443985" y="145495"/>
          <a:ext cx="365347" cy="36534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5 Students</a:t>
          </a:r>
          <a:endParaRPr lang="en-US" sz="500" kern="1200" dirty="0"/>
        </a:p>
      </dsp:txBody>
      <dsp:txXfrm>
        <a:off x="443985" y="145495"/>
        <a:ext cx="365347" cy="365347"/>
      </dsp:txXfrm>
    </dsp:sp>
    <dsp:sp modelId="{597C8161-47CD-4DCC-8AFD-E256EEE27EF1}">
      <dsp:nvSpPr>
        <dsp:cNvPr id="0" name=""/>
        <dsp:cNvSpPr/>
      </dsp:nvSpPr>
      <dsp:spPr>
        <a:xfrm rot="2160000">
          <a:off x="797787" y="426132"/>
          <a:ext cx="97126" cy="12330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2160000">
        <a:off x="797787" y="426132"/>
        <a:ext cx="97126" cy="123304"/>
      </dsp:txXfrm>
    </dsp:sp>
    <dsp:sp modelId="{41525FCB-D628-48F5-87CF-96A9530D5740}">
      <dsp:nvSpPr>
        <dsp:cNvPr id="0" name=""/>
        <dsp:cNvSpPr/>
      </dsp:nvSpPr>
      <dsp:spPr>
        <a:xfrm>
          <a:off x="887815" y="467957"/>
          <a:ext cx="365347" cy="36534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1</a:t>
          </a:r>
          <a:endParaRPr lang="en-US" sz="500" kern="1200" dirty="0"/>
        </a:p>
      </dsp:txBody>
      <dsp:txXfrm>
        <a:off x="887815" y="467957"/>
        <a:ext cx="365347" cy="365347"/>
      </dsp:txXfrm>
    </dsp:sp>
    <dsp:sp modelId="{10ACCD12-A190-4ED5-BB96-DA48075AA965}">
      <dsp:nvSpPr>
        <dsp:cNvPr id="0" name=""/>
        <dsp:cNvSpPr/>
      </dsp:nvSpPr>
      <dsp:spPr>
        <a:xfrm rot="6480000">
          <a:off x="938011" y="847241"/>
          <a:ext cx="97126" cy="12330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6480000">
        <a:off x="938011" y="847241"/>
        <a:ext cx="97126" cy="123304"/>
      </dsp:txXfrm>
    </dsp:sp>
    <dsp:sp modelId="{3476AEE2-8A18-49AD-B55E-F6393792CA62}">
      <dsp:nvSpPr>
        <dsp:cNvPr id="0" name=""/>
        <dsp:cNvSpPr/>
      </dsp:nvSpPr>
      <dsp:spPr>
        <a:xfrm>
          <a:off x="718287" y="989710"/>
          <a:ext cx="365347" cy="36534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2</a:t>
          </a:r>
          <a:endParaRPr lang="en-US" sz="500" kern="1200" dirty="0"/>
        </a:p>
      </dsp:txBody>
      <dsp:txXfrm>
        <a:off x="718287" y="989710"/>
        <a:ext cx="365347" cy="365347"/>
      </dsp:txXfrm>
    </dsp:sp>
    <dsp:sp modelId="{8C940B0C-91D6-4D14-AD53-714F93F5D251}">
      <dsp:nvSpPr>
        <dsp:cNvPr id="0" name=""/>
        <dsp:cNvSpPr/>
      </dsp:nvSpPr>
      <dsp:spPr>
        <a:xfrm rot="10800000">
          <a:off x="580845" y="1110732"/>
          <a:ext cx="97126" cy="12330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580845" y="1110732"/>
        <a:ext cx="97126" cy="123304"/>
      </dsp:txXfrm>
    </dsp:sp>
    <dsp:sp modelId="{06847C82-2639-4C8C-9CA8-0CB569E375F4}">
      <dsp:nvSpPr>
        <dsp:cNvPr id="0" name=""/>
        <dsp:cNvSpPr/>
      </dsp:nvSpPr>
      <dsp:spPr>
        <a:xfrm>
          <a:off x="169683" y="989710"/>
          <a:ext cx="365347" cy="36534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3</a:t>
          </a:r>
          <a:endParaRPr lang="en-US" sz="500" kern="1200" dirty="0"/>
        </a:p>
      </dsp:txBody>
      <dsp:txXfrm>
        <a:off x="169683" y="989710"/>
        <a:ext cx="365347" cy="365347"/>
      </dsp:txXfrm>
    </dsp:sp>
    <dsp:sp modelId="{EFDD008B-A149-4F32-B7FB-F4FB99CA4538}">
      <dsp:nvSpPr>
        <dsp:cNvPr id="0" name=""/>
        <dsp:cNvSpPr/>
      </dsp:nvSpPr>
      <dsp:spPr>
        <a:xfrm rot="15120000">
          <a:off x="219879" y="852469"/>
          <a:ext cx="97126" cy="12330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5120000">
        <a:off x="219879" y="852469"/>
        <a:ext cx="97126" cy="123304"/>
      </dsp:txXfrm>
    </dsp:sp>
    <dsp:sp modelId="{43C32D26-9D9B-4FBF-AE7F-0BB3389B1BCC}">
      <dsp:nvSpPr>
        <dsp:cNvPr id="0" name=""/>
        <dsp:cNvSpPr/>
      </dsp:nvSpPr>
      <dsp:spPr>
        <a:xfrm>
          <a:off x="155" y="467957"/>
          <a:ext cx="365347" cy="36534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4</a:t>
          </a:r>
          <a:endParaRPr lang="en-US" sz="500" kern="1200" dirty="0"/>
        </a:p>
      </dsp:txBody>
      <dsp:txXfrm>
        <a:off x="155" y="467957"/>
        <a:ext cx="365347" cy="365347"/>
      </dsp:txXfrm>
    </dsp:sp>
    <dsp:sp modelId="{C5BC5192-2D33-43A2-AF2A-F9E7D1007CD0}">
      <dsp:nvSpPr>
        <dsp:cNvPr id="0" name=""/>
        <dsp:cNvSpPr/>
      </dsp:nvSpPr>
      <dsp:spPr>
        <a:xfrm rot="19440000">
          <a:off x="353957" y="429363"/>
          <a:ext cx="97126" cy="123304"/>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9440000">
        <a:off x="353957" y="429363"/>
        <a:ext cx="97126" cy="123304"/>
      </dsp:txXfrm>
    </dsp:sp>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3FF9232-D5BA-4C93-9F0A-657EB5C0D11D}">
      <dsp:nvSpPr>
        <dsp:cNvPr id="0" name=""/>
        <dsp:cNvSpPr/>
      </dsp:nvSpPr>
      <dsp:spPr>
        <a:xfrm>
          <a:off x="1035546" y="1238"/>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Guardians</a:t>
          </a:r>
          <a:endParaRPr lang="en-US" sz="500" kern="1200" dirty="0"/>
        </a:p>
      </dsp:txBody>
      <dsp:txXfrm>
        <a:off x="1035546" y="1238"/>
        <a:ext cx="367307" cy="367307"/>
      </dsp:txXfrm>
    </dsp:sp>
    <dsp:sp modelId="{597C8161-47CD-4DCC-8AFD-E256EEE27EF1}">
      <dsp:nvSpPr>
        <dsp:cNvPr id="0" name=""/>
        <dsp:cNvSpPr/>
      </dsp:nvSpPr>
      <dsp:spPr>
        <a:xfrm rot="981818">
          <a:off x="1432222" y="199753"/>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981818">
        <a:off x="1432222" y="199753"/>
        <a:ext cx="97367" cy="123966"/>
      </dsp:txXfrm>
    </dsp:sp>
    <dsp:sp modelId="{41525FCB-D628-48F5-87CF-96A9530D5740}">
      <dsp:nvSpPr>
        <dsp:cNvPr id="0" name=""/>
        <dsp:cNvSpPr/>
      </dsp:nvSpPr>
      <dsp:spPr>
        <a:xfrm>
          <a:off x="1564246" y="156479"/>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1</a:t>
          </a:r>
          <a:endParaRPr lang="en-US" sz="500" kern="1200" dirty="0"/>
        </a:p>
      </dsp:txBody>
      <dsp:txXfrm>
        <a:off x="1564246" y="156479"/>
        <a:ext cx="367307" cy="367307"/>
      </dsp:txXfrm>
    </dsp:sp>
    <dsp:sp modelId="{10ACCD12-A190-4ED5-BB96-DA48075AA965}">
      <dsp:nvSpPr>
        <dsp:cNvPr id="0" name=""/>
        <dsp:cNvSpPr/>
      </dsp:nvSpPr>
      <dsp:spPr>
        <a:xfrm rot="2945455">
          <a:off x="1877832" y="484283"/>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2945455">
        <a:off x="1877832" y="484283"/>
        <a:ext cx="97367" cy="123966"/>
      </dsp:txXfrm>
    </dsp:sp>
    <dsp:sp modelId="{3476AEE2-8A18-49AD-B55E-F6393792CA62}">
      <dsp:nvSpPr>
        <dsp:cNvPr id="0" name=""/>
        <dsp:cNvSpPr/>
      </dsp:nvSpPr>
      <dsp:spPr>
        <a:xfrm>
          <a:off x="1925087" y="572912"/>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2</a:t>
          </a:r>
          <a:endParaRPr lang="en-US" sz="500" kern="1200" dirty="0"/>
        </a:p>
      </dsp:txBody>
      <dsp:txXfrm>
        <a:off x="1925087" y="572912"/>
        <a:ext cx="367307" cy="367307"/>
      </dsp:txXfrm>
    </dsp:sp>
    <dsp:sp modelId="{8C940B0C-91D6-4D14-AD53-714F93F5D251}">
      <dsp:nvSpPr>
        <dsp:cNvPr id="0" name=""/>
        <dsp:cNvSpPr/>
      </dsp:nvSpPr>
      <dsp:spPr>
        <a:xfrm rot="4909091">
          <a:off x="2098874" y="964561"/>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4909091">
        <a:off x="2098874" y="964561"/>
        <a:ext cx="97367" cy="123966"/>
      </dsp:txXfrm>
    </dsp:sp>
    <dsp:sp modelId="{06847C82-2639-4C8C-9CA8-0CB569E375F4}">
      <dsp:nvSpPr>
        <dsp:cNvPr id="0" name=""/>
        <dsp:cNvSpPr/>
      </dsp:nvSpPr>
      <dsp:spPr>
        <a:xfrm>
          <a:off x="2003505" y="1118323"/>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3</a:t>
          </a:r>
          <a:endParaRPr lang="en-US" sz="500" kern="1200" dirty="0"/>
        </a:p>
      </dsp:txBody>
      <dsp:txXfrm>
        <a:off x="2003505" y="1118323"/>
        <a:ext cx="367307" cy="367307"/>
      </dsp:txXfrm>
    </dsp:sp>
    <dsp:sp modelId="{EFDD008B-A149-4F32-B7FB-F4FB99CA4538}">
      <dsp:nvSpPr>
        <dsp:cNvPr id="0" name=""/>
        <dsp:cNvSpPr/>
      </dsp:nvSpPr>
      <dsp:spPr>
        <a:xfrm rot="6872727">
          <a:off x="2025169" y="1488100"/>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6872727">
        <a:off x="2025169" y="1488100"/>
        <a:ext cx="97367" cy="123966"/>
      </dsp:txXfrm>
    </dsp:sp>
    <dsp:sp modelId="{43C32D26-9D9B-4FBF-AE7F-0BB3389B1BCC}">
      <dsp:nvSpPr>
        <dsp:cNvPr id="0" name=""/>
        <dsp:cNvSpPr/>
      </dsp:nvSpPr>
      <dsp:spPr>
        <a:xfrm>
          <a:off x="1774603" y="1619549"/>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4</a:t>
          </a:r>
          <a:endParaRPr lang="en-US" sz="500" kern="1200" dirty="0"/>
        </a:p>
      </dsp:txBody>
      <dsp:txXfrm>
        <a:off x="1774603" y="1619549"/>
        <a:ext cx="367307" cy="367307"/>
      </dsp:txXfrm>
    </dsp:sp>
    <dsp:sp modelId="{C5BC5192-2D33-43A2-AF2A-F9E7D1007CD0}">
      <dsp:nvSpPr>
        <dsp:cNvPr id="0" name=""/>
        <dsp:cNvSpPr/>
      </dsp:nvSpPr>
      <dsp:spPr>
        <a:xfrm rot="8836364">
          <a:off x="1680118" y="1888682"/>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8836364">
        <a:off x="1680118" y="1888682"/>
        <a:ext cx="97367" cy="123966"/>
      </dsp:txXfrm>
    </dsp:sp>
    <dsp:sp modelId="{6EA3943E-2270-4475-A1C1-25BCBF69988E}">
      <dsp:nvSpPr>
        <dsp:cNvPr id="0" name=""/>
        <dsp:cNvSpPr/>
      </dsp:nvSpPr>
      <dsp:spPr>
        <a:xfrm>
          <a:off x="1311056" y="1917453"/>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5</a:t>
          </a:r>
          <a:endParaRPr lang="en-US" sz="500" kern="1200" dirty="0"/>
        </a:p>
      </dsp:txBody>
      <dsp:txXfrm>
        <a:off x="1311056" y="1917453"/>
        <a:ext cx="367307" cy="367307"/>
      </dsp:txXfrm>
    </dsp:sp>
    <dsp:sp modelId="{39AEBA50-B437-4787-AFE2-C54D72B008BF}">
      <dsp:nvSpPr>
        <dsp:cNvPr id="0" name=""/>
        <dsp:cNvSpPr/>
      </dsp:nvSpPr>
      <dsp:spPr>
        <a:xfrm rot="10800000">
          <a:off x="1173271" y="2039124"/>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0800000">
        <a:off x="1173271" y="2039124"/>
        <a:ext cx="97367" cy="123966"/>
      </dsp:txXfrm>
    </dsp:sp>
    <dsp:sp modelId="{1E05B016-E2BE-48DF-B82D-DB666F413898}">
      <dsp:nvSpPr>
        <dsp:cNvPr id="0" name=""/>
        <dsp:cNvSpPr/>
      </dsp:nvSpPr>
      <dsp:spPr>
        <a:xfrm>
          <a:off x="760036" y="1917453"/>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6</a:t>
          </a:r>
          <a:endParaRPr lang="en-US" sz="500" kern="1200" dirty="0"/>
        </a:p>
      </dsp:txBody>
      <dsp:txXfrm>
        <a:off x="760036" y="1917453"/>
        <a:ext cx="367307" cy="367307"/>
      </dsp:txXfrm>
    </dsp:sp>
    <dsp:sp modelId="{C356D1EE-6DF7-4EAE-8A72-F3340043EA27}">
      <dsp:nvSpPr>
        <dsp:cNvPr id="0" name=""/>
        <dsp:cNvSpPr/>
      </dsp:nvSpPr>
      <dsp:spPr>
        <a:xfrm rot="12763636">
          <a:off x="665550" y="1891661"/>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2763636">
        <a:off x="665550" y="1891661"/>
        <a:ext cx="97367" cy="123966"/>
      </dsp:txXfrm>
    </dsp:sp>
    <dsp:sp modelId="{A75DF497-4256-46B3-82A7-B0673076B59F}">
      <dsp:nvSpPr>
        <dsp:cNvPr id="0" name=""/>
        <dsp:cNvSpPr/>
      </dsp:nvSpPr>
      <dsp:spPr>
        <a:xfrm>
          <a:off x="296488" y="1619549"/>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7</a:t>
          </a:r>
          <a:endParaRPr lang="en-US" sz="500" kern="1200" dirty="0"/>
        </a:p>
      </dsp:txBody>
      <dsp:txXfrm>
        <a:off x="296488" y="1619549"/>
        <a:ext cx="367307" cy="367307"/>
      </dsp:txXfrm>
    </dsp:sp>
    <dsp:sp modelId="{4C980BF9-AEBD-4B98-9A44-6FDDB6463D35}">
      <dsp:nvSpPr>
        <dsp:cNvPr id="0" name=""/>
        <dsp:cNvSpPr/>
      </dsp:nvSpPr>
      <dsp:spPr>
        <a:xfrm rot="14727273">
          <a:off x="318152" y="1493114"/>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4727273">
        <a:off x="318152" y="1493114"/>
        <a:ext cx="97367" cy="123966"/>
      </dsp:txXfrm>
    </dsp:sp>
    <dsp:sp modelId="{B98F58EE-2669-41A8-9117-E5ECC9538149}">
      <dsp:nvSpPr>
        <dsp:cNvPr id="0" name=""/>
        <dsp:cNvSpPr/>
      </dsp:nvSpPr>
      <dsp:spPr>
        <a:xfrm>
          <a:off x="67586" y="1118323"/>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8</a:t>
          </a:r>
          <a:endParaRPr lang="en-US" sz="500" kern="1200" dirty="0"/>
        </a:p>
      </dsp:txBody>
      <dsp:txXfrm>
        <a:off x="67586" y="1118323"/>
        <a:ext cx="367307" cy="367307"/>
      </dsp:txXfrm>
    </dsp:sp>
    <dsp:sp modelId="{E2FF7E28-FF44-4335-81F9-51DE4E4CCC63}">
      <dsp:nvSpPr>
        <dsp:cNvPr id="0" name=""/>
        <dsp:cNvSpPr/>
      </dsp:nvSpPr>
      <dsp:spPr>
        <a:xfrm rot="16690909">
          <a:off x="241373" y="970016"/>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6690909">
        <a:off x="241373" y="970016"/>
        <a:ext cx="97367" cy="123966"/>
      </dsp:txXfrm>
    </dsp:sp>
    <dsp:sp modelId="{36C8D4AF-6670-463D-8A61-CB0509EFE3E3}">
      <dsp:nvSpPr>
        <dsp:cNvPr id="0" name=""/>
        <dsp:cNvSpPr/>
      </dsp:nvSpPr>
      <dsp:spPr>
        <a:xfrm>
          <a:off x="146004" y="572912"/>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9</a:t>
          </a:r>
          <a:endParaRPr lang="en-US" sz="500" kern="1200" dirty="0"/>
        </a:p>
      </dsp:txBody>
      <dsp:txXfrm>
        <a:off x="146004" y="572912"/>
        <a:ext cx="367307" cy="367307"/>
      </dsp:txXfrm>
    </dsp:sp>
    <dsp:sp modelId="{9E92729A-8298-49E5-B01F-53371E1EE856}">
      <dsp:nvSpPr>
        <dsp:cNvPr id="0" name=""/>
        <dsp:cNvSpPr/>
      </dsp:nvSpPr>
      <dsp:spPr>
        <a:xfrm rot="18654545">
          <a:off x="459591" y="488449"/>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18654545">
        <a:off x="459591" y="488449"/>
        <a:ext cx="97367" cy="123966"/>
      </dsp:txXfrm>
    </dsp:sp>
    <dsp:sp modelId="{F7CED3E1-02F3-4075-96CD-AAB380599D21}">
      <dsp:nvSpPr>
        <dsp:cNvPr id="0" name=""/>
        <dsp:cNvSpPr/>
      </dsp:nvSpPr>
      <dsp:spPr>
        <a:xfrm>
          <a:off x="506846" y="156479"/>
          <a:ext cx="367307" cy="367307"/>
        </a:xfrm>
        <a:prstGeom prst="ellipse">
          <a:avLst/>
        </a:prstGeom>
        <a:solidFill>
          <a:schemeClr val="accent1">
            <a:hueOff val="0"/>
            <a:satOff val="0"/>
            <a:lumOff val="0"/>
            <a:alphaOff val="0"/>
          </a:schemeClr>
        </a:solidFill>
        <a:ln>
          <a:noFill/>
        </a:ln>
        <a:effectLst>
          <a:outerShdw blurRad="190500" dist="228600" dir="2700000" sy="90000" rotWithShape="0">
            <a:srgbClr val="000000">
              <a:alpha val="255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lvl="0" algn="ctr" defTabSz="222250">
            <a:lnSpc>
              <a:spcPct val="90000"/>
            </a:lnSpc>
            <a:spcBef>
              <a:spcPct val="0"/>
            </a:spcBef>
            <a:spcAft>
              <a:spcPct val="35000"/>
            </a:spcAft>
          </a:pPr>
          <a:r>
            <a:rPr lang="en-US" sz="500" kern="1200" dirty="0" smtClean="0"/>
            <a:t>10</a:t>
          </a:r>
          <a:endParaRPr lang="en-US" sz="500" kern="1200" dirty="0"/>
        </a:p>
      </dsp:txBody>
      <dsp:txXfrm>
        <a:off x="506846" y="156479"/>
        <a:ext cx="367307" cy="367307"/>
      </dsp:txXfrm>
    </dsp:sp>
    <dsp:sp modelId="{4358E337-22EA-4CA8-A41F-359E35E39319}">
      <dsp:nvSpPr>
        <dsp:cNvPr id="0" name=""/>
        <dsp:cNvSpPr/>
      </dsp:nvSpPr>
      <dsp:spPr>
        <a:xfrm rot="20618182">
          <a:off x="903522" y="201306"/>
          <a:ext cx="97367" cy="123966"/>
        </a:xfrm>
        <a:prstGeom prst="rightArrow">
          <a:avLst>
            <a:gd name="adj1" fmla="val 60000"/>
            <a:gd name="adj2" fmla="val 50000"/>
          </a:avLst>
        </a:prstGeom>
        <a:solidFill>
          <a:schemeClr val="accent1">
            <a:tint val="60000"/>
            <a:hueOff val="0"/>
            <a:satOff val="0"/>
            <a:lumOff val="0"/>
            <a:alphaOff val="0"/>
          </a:schemeClr>
        </a:solidFill>
        <a:ln w="9525" cap="flat" cmpd="sng" algn="ctr">
          <a:solidFill>
            <a:schemeClr val="accent1">
              <a:tint val="60000"/>
              <a:hueOff val="0"/>
              <a:satOff val="0"/>
              <a:lumOff val="0"/>
              <a:alphaOff val="0"/>
            </a:schemeClr>
          </a:solidFill>
          <a:prstDash val="solid"/>
        </a:ln>
        <a:effectLst>
          <a:outerShdw blurRad="190500" dist="228600" dir="2700000" sy="90000" rotWithShape="0">
            <a:srgbClr val="000000">
              <a:alpha val="25500"/>
            </a:srgbClr>
          </a:outerShdw>
        </a:effectLst>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77800">
            <a:lnSpc>
              <a:spcPct val="90000"/>
            </a:lnSpc>
            <a:spcBef>
              <a:spcPct val="0"/>
            </a:spcBef>
            <a:spcAft>
              <a:spcPct val="35000"/>
            </a:spcAft>
          </a:pPr>
          <a:endParaRPr lang="en-US" sz="400" kern="1200"/>
        </a:p>
      </dsp:txBody>
      <dsp:txXfrm rot="20618182">
        <a:off x="903522" y="201306"/>
        <a:ext cx="97367" cy="123966"/>
      </dsp:txXfrm>
    </dsp:sp>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list1#1" minVer="12.0">
  <dgm:title val=""/>
  <dgm:desc val=""/>
  <dgm:catLst>
    <dgm:cat type="list" pri="4000"/>
  </dgm:catLst>
  <dgm:sampData>
    <dgm:dataModel>
      <dgm:ptLst>
        <dgm:pt modelId="0" type="doc">
          <dgm:prSet phldr="1"/>
        </dgm:pt>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100"/>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2"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constrLst/>
        <dgm:ruleLst/>
        <dgm:layoutNode name="parentLeftMargin">
          <dgm:alg type="sp"/>
          <dgm:shape xmlns:r="http://schemas.openxmlformats.org/officeDocument/2006/relationships" type="rect" r:blip="" hideGeom="1">
            <dgm:adjLst/>
          </dgm:shape>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presOf/>
        <dgm:constrLst/>
        <dgm:ruleLst/>
      </dgm:layoutNode>
      <dgm:layoutNode name="childText" styleLbl="align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presOf/>
          <dgm:shape xmlns:r="http://schemas.openxmlformats.org/officeDocument/2006/relationships" r:blip="">
            <dgm:adjLst/>
          </dgm:shape>
          <dgm:constr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2#1">
  <dgm:title val="Simple 2"/>
  <dgm:desc val="Simple 2"/>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image" Target="../media/image39.wmf"/><Relationship Id="rId4"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rtlCol="0"/>
          <a:lstStyle>
            <a:lvl1pPr algn="l" fontAlgn="auto">
              <a:spcBef>
                <a:spcPts val="0"/>
              </a:spcBef>
              <a:spcAft>
                <a:spcPts val="0"/>
              </a:spcAft>
              <a:defRPr sz="1200">
                <a:latin typeface="+mn-lt"/>
                <a:cs typeface="+mn-cs"/>
              </a:defRPr>
            </a:lvl1pPr>
            <a:extLst/>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rtlCol="0"/>
          <a:lstStyle>
            <a:lvl1pPr algn="r" fontAlgn="auto">
              <a:spcBef>
                <a:spcPts val="0"/>
              </a:spcBef>
              <a:spcAft>
                <a:spcPts val="0"/>
              </a:spcAft>
              <a:defRPr sz="1200" smtClean="0">
                <a:latin typeface="+mn-lt"/>
                <a:cs typeface="+mn-cs"/>
              </a:defRPr>
            </a:lvl1pPr>
            <a:extLst/>
          </a:lstStyle>
          <a:p>
            <a:pPr>
              <a:defRPr/>
            </a:pPr>
            <a:fld id="{CDF2F3CA-5456-434C-80A7-B4192295F367}" type="datetimeFigureOut">
              <a:rPr lang="en-US"/>
              <a:pPr>
                <a:defRPr/>
              </a:pPr>
              <a:t>10/29/2011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extLst/>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rtlCol="0">
            <a:normAutofit/>
          </a:bodyPr>
          <a:lstStyle>
            <a:extLst/>
          </a:lstStyle>
          <a:p>
            <a:pPr lvl="0"/>
            <a:r>
              <a:rPr lang="en-US" noProof="0" smtClean="0"/>
              <a:t>Click to edit Master text styles</a:t>
            </a:r>
            <a:endParaRPr lang="en-US" noProof="0"/>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rtlCol="0" anchor="b"/>
          <a:lstStyle>
            <a:lvl1pPr algn="l" fontAlgn="auto">
              <a:spcBef>
                <a:spcPts val="0"/>
              </a:spcBef>
              <a:spcAft>
                <a:spcPts val="0"/>
              </a:spcAft>
              <a:defRPr sz="1200">
                <a:latin typeface="+mn-lt"/>
                <a:cs typeface="+mn-cs"/>
              </a:defRPr>
            </a:lvl1pPr>
            <a:extLst/>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rtlCol="0" anchor="b"/>
          <a:lstStyle>
            <a:lvl1pPr algn="r" fontAlgn="auto">
              <a:spcBef>
                <a:spcPts val="0"/>
              </a:spcBef>
              <a:spcAft>
                <a:spcPts val="0"/>
              </a:spcAft>
              <a:defRPr sz="1200" smtClean="0">
                <a:latin typeface="+mn-lt"/>
                <a:cs typeface="+mn-cs"/>
              </a:defRPr>
            </a:lvl1pPr>
            <a:extLst/>
          </a:lstStyle>
          <a:p>
            <a:pPr>
              <a:defRPr/>
            </a:pPr>
            <a:fld id="{04882CCB-724A-43D4-A07E-FF6BDC10A79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8BFEDA5-50BD-418D-8FE7-0EEF4B3B55D1}"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103</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105</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758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877D0C83-0B51-432E-87CE-52BDECCC5C6F}" type="slidenum">
              <a:rPr lang="en-US"/>
              <a:pPr fontAlgn="base">
                <a:spcBef>
                  <a:spcPct val="0"/>
                </a:spcBef>
                <a:spcAft>
                  <a:spcPct val="0"/>
                </a:spcAft>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861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898901B-C9FD-483C-89F2-256B8D3C3C96}" type="slidenum">
              <a:rPr lang="en-US"/>
              <a:pPr fontAlgn="base">
                <a:spcBef>
                  <a:spcPct val="0"/>
                </a:spcBef>
                <a:spcAft>
                  <a:spcPct val="0"/>
                </a:spcAft>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963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954E24D-4DC2-451F-A7B0-136F10705153}" type="slidenum">
              <a:rPr lang="en-US"/>
              <a:pPr fontAlgn="base">
                <a:spcBef>
                  <a:spcPct val="0"/>
                </a:spcBef>
                <a:spcAft>
                  <a:spcPct val="0"/>
                </a:spcAft>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066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4C682D8-18E1-4090-A78F-EFF223042BC5}" type="slidenum">
              <a:rPr lang="en-US"/>
              <a:pPr fontAlgn="base">
                <a:spcBef>
                  <a:spcPct val="0"/>
                </a:spcBef>
                <a:spcAft>
                  <a:spcPct val="0"/>
                </a:spcAft>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16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4D6BE78F-2870-46DA-96AE-B42CCDA066CC}" type="slidenum">
              <a:rPr lang="en-US"/>
              <a:pPr fontAlgn="base">
                <a:spcBef>
                  <a:spcPct val="0"/>
                </a:spcBef>
                <a:spcAft>
                  <a:spcPct val="0"/>
                </a:spcAft>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27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64CD994-5D5C-461A-A303-6D2F51FB912B}" type="slidenum">
              <a:rPr lang="en-US"/>
              <a:pPr fontAlgn="base">
                <a:spcBef>
                  <a:spcPct val="0"/>
                </a:spcBef>
                <a:spcAft>
                  <a:spcPct val="0"/>
                </a:spcAft>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373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B44DDF0-6F22-49E6-86AC-0D4699078BA5}" type="slidenum">
              <a:rPr lang="en-US"/>
              <a:pPr fontAlgn="base">
                <a:spcBef>
                  <a:spcPct val="0"/>
                </a:spcBef>
                <a:spcAft>
                  <a:spcPct val="0"/>
                </a:spcAft>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475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5B2A122-CA8D-4B7B-93FF-9E7C4F34683F}" type="slidenum">
              <a:rPr lang="en-US"/>
              <a:pPr fontAlgn="base">
                <a:spcBef>
                  <a:spcPct val="0"/>
                </a:spcBef>
                <a:spcAft>
                  <a:spcPct val="0"/>
                </a:spcAft>
              </a:pPr>
              <a:t>114</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578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15B9977C-D53F-41DF-8514-5FFFE8B10806}" type="slidenum">
              <a:rPr lang="en-US"/>
              <a:pPr fontAlgn="base">
                <a:spcBef>
                  <a:spcPct val="0"/>
                </a:spcBef>
                <a:spcAft>
                  <a:spcPct val="0"/>
                </a:spcAft>
              </a:pPr>
              <a:t>115</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680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9AE9E68-1835-4529-867A-0C0ABD3AAB86}" type="slidenum">
              <a:rPr lang="en-US"/>
              <a:pPr fontAlgn="base">
                <a:spcBef>
                  <a:spcPct val="0"/>
                </a:spcBef>
                <a:spcAft>
                  <a:spcPct val="0"/>
                </a:spcAft>
              </a:pPr>
              <a:t>116</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782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356ACC4-4085-4564-87BC-1E1534937CAE}" type="slidenum">
              <a:rPr lang="en-US"/>
              <a:pPr fontAlgn="base">
                <a:spcBef>
                  <a:spcPct val="0"/>
                </a:spcBef>
                <a:spcAft>
                  <a:spcPct val="0"/>
                </a:spcAft>
              </a:pPr>
              <a:t>117</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885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B1B55C38-5F34-482D-8D24-EFB41AD7CD28}" type="slidenum">
              <a:rPr lang="en-US"/>
              <a:pPr fontAlgn="base">
                <a:spcBef>
                  <a:spcPct val="0"/>
                </a:spcBef>
                <a:spcAft>
                  <a:spcPct val="0"/>
                </a:spcAft>
              </a:pPr>
              <a:t>118</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7987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1DC7C26-CD25-4DE9-B441-EBF3E015817E}" type="slidenum">
              <a:rPr lang="en-US"/>
              <a:pPr fontAlgn="base">
                <a:spcBef>
                  <a:spcPct val="0"/>
                </a:spcBef>
                <a:spcAft>
                  <a:spcPct val="0"/>
                </a:spcAft>
              </a:pPr>
              <a:t>119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090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044A305-DEBB-40B8-ACFA-B321C927983B}" type="slidenum">
              <a:rPr lang="en-US"/>
              <a:pPr fontAlgn="base">
                <a:spcBef>
                  <a:spcPct val="0"/>
                </a:spcBef>
                <a:spcAft>
                  <a:spcPct val="0"/>
                </a:spcAft>
              </a:pPr>
              <a:t>120</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19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944BED0-9DFB-4EE9-8651-4D1EF622FD6C}" type="slidenum">
              <a:rPr lang="en-US"/>
              <a:pPr fontAlgn="base">
                <a:spcBef>
                  <a:spcPct val="0"/>
                </a:spcBef>
                <a:spcAft>
                  <a:spcPct val="0"/>
                </a:spcAft>
              </a:pPr>
              <a:t>121</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294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162229C-7F41-44F0-B2EA-4C60D6F537CC}" type="slidenum">
              <a:rPr lang="en-US"/>
              <a:pPr fontAlgn="base">
                <a:spcBef>
                  <a:spcPct val="0"/>
                </a:spcBef>
                <a:spcAft>
                  <a:spcPct val="0"/>
                </a:spcAft>
              </a:pPr>
              <a:t>122</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397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A9A7668-AE09-4ED6-BCC3-FC481E060B4B}" type="slidenum">
              <a:rPr lang="en-US"/>
              <a:pPr fontAlgn="base">
                <a:spcBef>
                  <a:spcPct val="0"/>
                </a:spcBef>
                <a:spcAft>
                  <a:spcPct val="0"/>
                </a:spcAft>
              </a:pPr>
              <a:t>123</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499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786225C-304C-4202-91CC-5405A40A9418}" type="slidenum">
              <a:rPr lang="en-US"/>
              <a:pPr fontAlgn="base">
                <a:spcBef>
                  <a:spcPct val="0"/>
                </a:spcBef>
                <a:spcAft>
                  <a:spcPct val="0"/>
                </a:spcAft>
              </a:pPr>
              <a:t>124</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602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3989728-DDBE-40BC-BC11-6774EA0E8AA3}" type="slidenum">
              <a:rPr lang="en-US"/>
              <a:pPr fontAlgn="base">
                <a:spcBef>
                  <a:spcPct val="0"/>
                </a:spcBef>
                <a:spcAft>
                  <a:spcPct val="0"/>
                </a:spcAft>
              </a:pPr>
              <a:t>125</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704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8C471DD7-15E2-4D12-BA0B-D82ACB1F3CCE}" type="slidenum">
              <a:rPr lang="en-US"/>
              <a:pPr fontAlgn="base">
                <a:spcBef>
                  <a:spcPct val="0"/>
                </a:spcBef>
                <a:spcAft>
                  <a:spcPct val="0"/>
                </a:spcAft>
              </a:pPr>
              <a:t>126</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806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5E1184C-1B8B-4A13-AB7B-06E948AACDF0}" type="slidenum">
              <a:rPr lang="en-US"/>
              <a:pPr fontAlgn="base">
                <a:spcBef>
                  <a:spcPct val="0"/>
                </a:spcBef>
                <a:spcAft>
                  <a:spcPct val="0"/>
                </a:spcAft>
              </a:pPr>
              <a:t>127</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6CE278D-9058-4F29-8A38-F46CD8A9791A}" type="slidenum">
              <a:rPr lang="en-US"/>
              <a:pPr fontAlgn="base">
                <a:spcBef>
                  <a:spcPct val="0"/>
                </a:spcBef>
                <a:spcAft>
                  <a:spcPct val="0"/>
                </a:spcAft>
              </a:pPr>
              <a:t>128</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609452B2-744F-4AA8-B7E7-B3B4823CF564}" type="slidenum">
              <a:rPr lang="en-US"/>
              <a:pPr fontAlgn="base">
                <a:spcBef>
                  <a:spcPct val="0"/>
                </a:spcBef>
                <a:spcAft>
                  <a:spcPct val="0"/>
                </a:spcAft>
              </a:pPr>
              <a:t>129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554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27027B8-68F1-4AA9-B642-3B98EBAC9EEB}" type="slidenum">
              <a:rPr lang="en-US"/>
              <a:pPr fontAlgn="base">
                <a:spcBef>
                  <a:spcPct val="0"/>
                </a:spcBef>
                <a:spcAft>
                  <a:spcPct val="0"/>
                </a:spcAft>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749E1BF-BB3B-4887-8D0E-CE47847A638D}" type="slidenum">
              <a:rPr lang="en-US"/>
              <a:pPr fontAlgn="base">
                <a:spcBef>
                  <a:spcPct val="0"/>
                </a:spcBef>
                <a:spcAft>
                  <a:spcPct val="0"/>
                </a:spcAft>
              </a:pPr>
              <a:t>130</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21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02CA316C-25E9-421A-B433-A2871DC6F444}" type="slidenum">
              <a:rPr lang="en-US"/>
              <a:pPr fontAlgn="base">
                <a:spcBef>
                  <a:spcPct val="0"/>
                </a:spcBef>
                <a:spcAft>
                  <a:spcPct val="0"/>
                </a:spcAft>
              </a:pPr>
              <a:t>131</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318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E2F8C6E6-9C6E-4024-B7FD-63DDBDF0DBFB}" type="slidenum">
              <a:rPr lang="en-US"/>
              <a:pPr fontAlgn="base">
                <a:spcBef>
                  <a:spcPct val="0"/>
                </a:spcBef>
                <a:spcAft>
                  <a:spcPct val="0"/>
                </a:spcAft>
              </a:pPr>
              <a:t>132</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421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BD1BACD-EFEF-4ACA-A333-E15BA34E6C59}" type="slidenum">
              <a:rPr lang="en-US"/>
              <a:pPr fontAlgn="base">
                <a:spcBef>
                  <a:spcPct val="0"/>
                </a:spcBef>
                <a:spcAft>
                  <a:spcPct val="0"/>
                </a:spcAft>
              </a:pPr>
              <a:t>133</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5236"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F9F6B1B6-F043-4936-AA3D-26F5A1CE04BD}" type="slidenum">
              <a:rPr lang="en-US"/>
              <a:pPr fontAlgn="base">
                <a:spcBef>
                  <a:spcPct val="0"/>
                </a:spcBef>
                <a:spcAft>
                  <a:spcPct val="0"/>
                </a:spcAft>
              </a:pPr>
              <a:t>134</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626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CBB1D3A2-2F26-4926-8E23-73D6D1B5C5E4}" type="slidenum">
              <a:rPr lang="en-US"/>
              <a:pPr fontAlgn="base">
                <a:spcBef>
                  <a:spcPct val="0"/>
                </a:spcBef>
                <a:spcAft>
                  <a:spcPct val="0"/>
                </a:spcAft>
              </a:pPr>
              <a:t>135</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622054E-06BF-4F21-BAA1-9ABF679E13BF}" type="slidenum">
              <a:rPr lang="en-US"/>
              <a:pPr fontAlgn="base">
                <a:spcBef>
                  <a:spcPct val="0"/>
                </a:spcBef>
                <a:spcAft>
                  <a:spcPct val="0"/>
                </a:spcAft>
              </a:pPr>
              <a:t>136</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D7D5C373-8F62-4550-80B7-70CF726FFB93}" type="slidenum">
              <a:rPr lang="en-US"/>
              <a:pPr fontAlgn="base">
                <a:spcBef>
                  <a:spcPct val="0"/>
                </a:spcBef>
                <a:spcAft>
                  <a:spcPct val="0"/>
                </a:spcAft>
              </a:pPr>
              <a:t>137</a:t>
            </a:fld>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706E4DC6-6CC2-4D56-84C6-073664D799AC}" type="slidenum">
              <a:rPr lang="en-US"/>
              <a:pPr fontAlgn="base">
                <a:spcBef>
                  <a:spcPct val="0"/>
                </a:spcBef>
                <a:spcAft>
                  <a:spcPct val="0"/>
                </a:spcAft>
              </a:pPr>
              <a:t>138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D847E6AC-4AA1-4654-BD33-6E72EA9D17AA}"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smtClean="0"/>
          </a:p>
        </p:txBody>
      </p:sp>
      <p:sp>
        <p:nvSpPr>
          <p:cNvPr id="103428" name="Slide Number Placeholder 3"/>
          <p:cNvSpPr>
            <a:spLocks noGrp="1"/>
          </p:cNvSpPr>
          <p:nvPr>
            <p:ph type="sldNum" sz="quarter" idx="5"/>
          </p:nvPr>
        </p:nvSpPr>
        <p:spPr>
          <a:noFill/>
        </p:spPr>
        <p:txBody>
          <a:bodyPr/>
          <a:lstStyle/>
          <a:p>
            <a:fld id="{D847E6AC-4AA1-4654-BD33-6E72EA9D17AA}" type="slidenum">
              <a:rPr lang="en-US" smtClean="0"/>
              <a:pPr/>
              <a:t>16</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26789034-E798-4813-A50D-39D0074DCA40}"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26789034-E798-4813-A50D-39D0074DCA40}" type="slidenum">
              <a:rPr lang="en-US" smtClean="0"/>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105476" name="Slide Number Placeholder 3"/>
          <p:cNvSpPr>
            <a:spLocks noGrp="1"/>
          </p:cNvSpPr>
          <p:nvPr>
            <p:ph type="sldNum" sz="quarter" idx="5"/>
          </p:nvPr>
        </p:nvSpPr>
        <p:spPr>
          <a:noFill/>
        </p:spPr>
        <p:txBody>
          <a:bodyPr/>
          <a:lstStyle/>
          <a:p>
            <a:fld id="{26789034-E798-4813-A50D-39D0074DCA40}"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107524" name="Slide Number Placeholder 3"/>
          <p:cNvSpPr>
            <a:spLocks noGrp="1"/>
          </p:cNvSpPr>
          <p:nvPr>
            <p:ph type="sldNum" sz="quarter" idx="5"/>
          </p:nvPr>
        </p:nvSpPr>
        <p:spPr>
          <a:noFill/>
        </p:spPr>
        <p:txBody>
          <a:bodyPr/>
          <a:lstStyle/>
          <a:p>
            <a:fld id="{8C903990-EE58-44A2-8B28-08637094129B}"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endParaRPr lang="en-US" smtClean="0"/>
          </a:p>
        </p:txBody>
      </p:sp>
      <p:sp>
        <p:nvSpPr>
          <p:cNvPr id="91140" name="Slide Number Placeholder 3"/>
          <p:cNvSpPr>
            <a:spLocks noGrp="1"/>
          </p:cNvSpPr>
          <p:nvPr>
            <p:ph type="sldNum" sz="quarter" idx="5"/>
          </p:nvPr>
        </p:nvSpPr>
        <p:spPr>
          <a:noFill/>
        </p:spPr>
        <p:txBody>
          <a:bodyPr/>
          <a:lstStyle/>
          <a:p>
            <a:fld id="{D8E47D55-744B-4DB0-8C59-3B83C4059565}"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endParaRPr lang="en-US" smtClean="0"/>
          </a:p>
        </p:txBody>
      </p:sp>
      <p:sp>
        <p:nvSpPr>
          <p:cNvPr id="106500" name="Slide Number Placeholder 3"/>
          <p:cNvSpPr>
            <a:spLocks noGrp="1"/>
          </p:cNvSpPr>
          <p:nvPr>
            <p:ph type="sldNum" sz="quarter" idx="5"/>
          </p:nvPr>
        </p:nvSpPr>
        <p:spPr>
          <a:noFill/>
        </p:spPr>
        <p:txBody>
          <a:bodyPr/>
          <a:lstStyle/>
          <a:p>
            <a:fld id="{DDB81081-7B09-4031-B09B-929C2DA74AFC}"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3"/>
          <p:cNvSpPr>
            <a:spLocks noGrp="1" noChangeArrowheads="1"/>
          </p:cNvSpPr>
          <p:nvPr>
            <p:ph type="sldNum" sz="quarter" idx="5"/>
          </p:nvPr>
        </p:nvSpPr>
        <p:spPr>
          <a:noFill/>
        </p:spPr>
        <p:txBody>
          <a:bodyPr/>
          <a:lstStyle/>
          <a:p>
            <a:fld id="{14FB8CF2-5160-43DC-8C1D-BE2616CCD775}" type="slidenum">
              <a:rPr lang="en-US" smtClean="0"/>
              <a:pPr/>
              <a:t>23</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92164" name="Slide Number Placeholder 3"/>
          <p:cNvSpPr>
            <a:spLocks noGrp="1"/>
          </p:cNvSpPr>
          <p:nvPr>
            <p:ph type="sldNum" sz="quarter" idx="5"/>
          </p:nvPr>
        </p:nvSpPr>
        <p:spPr>
          <a:noFill/>
        </p:spPr>
        <p:txBody>
          <a:bodyPr/>
          <a:lstStyle/>
          <a:p>
            <a:fld id="{D4A8B1CF-DE0D-4E83-AFFB-4066A776CCA9}"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US" smtClean="0"/>
          </a:p>
        </p:txBody>
      </p:sp>
      <p:sp>
        <p:nvSpPr>
          <p:cNvPr id="102404" name="Slide Number Placeholder 3"/>
          <p:cNvSpPr>
            <a:spLocks noGrp="1"/>
          </p:cNvSpPr>
          <p:nvPr>
            <p:ph type="sldNum" sz="quarter" idx="5"/>
          </p:nvPr>
        </p:nvSpPr>
        <p:spPr>
          <a:noFill/>
        </p:spPr>
        <p:txBody>
          <a:bodyPr/>
          <a:lstStyle/>
          <a:p>
            <a:fld id="{1132079D-92E6-428F-A2EA-7D2CE07CC9FD}"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3"/>
          <p:cNvSpPr>
            <a:spLocks noGrp="1" noChangeArrowheads="1"/>
          </p:cNvSpPr>
          <p:nvPr>
            <p:ph type="sldNum" sz="quarter" idx="5"/>
          </p:nvPr>
        </p:nvSpPr>
        <p:spPr>
          <a:noFill/>
        </p:spPr>
        <p:txBody>
          <a:bodyPr/>
          <a:lstStyle/>
          <a:p>
            <a:fld id="{1F60CF5E-E4EA-4B98-9A3A-CF790A23AEB2}" type="slidenum">
              <a:rPr lang="en-US" smtClean="0"/>
              <a:pPr/>
              <a:t>26</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110596" name="Slide Number Placeholder 3"/>
          <p:cNvSpPr>
            <a:spLocks noGrp="1"/>
          </p:cNvSpPr>
          <p:nvPr>
            <p:ph type="sldNum" sz="quarter" idx="5"/>
          </p:nvPr>
        </p:nvSpPr>
        <p:spPr>
          <a:noFill/>
        </p:spPr>
        <p:txBody>
          <a:bodyPr/>
          <a:lstStyle/>
          <a:p>
            <a:fld id="{B2855253-98BF-404B-BBBA-C0E530CAC2AE}"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13"/>
          <p:cNvSpPr>
            <a:spLocks noGrp="1" noChangeArrowheads="1"/>
          </p:cNvSpPr>
          <p:nvPr>
            <p:ph type="sldNum" sz="quarter" idx="5"/>
          </p:nvPr>
        </p:nvSpPr>
        <p:spPr>
          <a:noFill/>
        </p:spPr>
        <p:txBody>
          <a:bodyPr/>
          <a:lstStyle/>
          <a:p>
            <a:fld id="{587BFE06-30D9-48C1-9425-92E4A085371B}" type="slidenum">
              <a:rPr lang="en-US" smtClean="0"/>
              <a:pPr/>
              <a:t>28</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112644" name="Slide Number Placeholder 3"/>
          <p:cNvSpPr>
            <a:spLocks noGrp="1"/>
          </p:cNvSpPr>
          <p:nvPr>
            <p:ph type="sldNum" sz="quarter" idx="5"/>
          </p:nvPr>
        </p:nvSpPr>
        <p:spPr>
          <a:noFill/>
        </p:spPr>
        <p:txBody>
          <a:bodyPr/>
          <a:lstStyle/>
          <a:p>
            <a:fld id="{B628CD6E-3215-4839-B097-07F34F6160C2}"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114692" name="Slide Number Placeholder 3"/>
          <p:cNvSpPr>
            <a:spLocks noGrp="1"/>
          </p:cNvSpPr>
          <p:nvPr>
            <p:ph type="sldNum" sz="quarter" idx="5"/>
          </p:nvPr>
        </p:nvSpPr>
        <p:spPr>
          <a:noFill/>
        </p:spPr>
        <p:txBody>
          <a:bodyPr/>
          <a:lstStyle/>
          <a:p>
            <a:fld id="{FD24D991-0AEB-46FA-9EF1-867FDB7FE601}"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US" smtClean="0"/>
          </a:p>
        </p:txBody>
      </p:sp>
      <p:sp>
        <p:nvSpPr>
          <p:cNvPr id="115716" name="Slide Number Placeholder 3"/>
          <p:cNvSpPr>
            <a:spLocks noGrp="1"/>
          </p:cNvSpPr>
          <p:nvPr>
            <p:ph type="sldNum" sz="quarter" idx="5"/>
          </p:nvPr>
        </p:nvSpPr>
        <p:spPr>
          <a:noFill/>
        </p:spPr>
        <p:txBody>
          <a:bodyPr/>
          <a:lstStyle/>
          <a:p>
            <a:fld id="{FD71BE36-4B41-4A98-A69D-72B5E30DB865}"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US" smtClean="0"/>
          </a:p>
        </p:txBody>
      </p:sp>
      <p:sp>
        <p:nvSpPr>
          <p:cNvPr id="118788" name="Slide Number Placeholder 3"/>
          <p:cNvSpPr>
            <a:spLocks noGrp="1"/>
          </p:cNvSpPr>
          <p:nvPr>
            <p:ph type="sldNum" sz="quarter" idx="5"/>
          </p:nvPr>
        </p:nvSpPr>
        <p:spPr>
          <a:noFill/>
        </p:spPr>
        <p:txBody>
          <a:bodyPr/>
          <a:lstStyle/>
          <a:p>
            <a:fld id="{9D957E87-CC59-445B-97F8-9F0EE3588027}"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endParaRPr lang="en-US" smtClean="0"/>
          </a:p>
        </p:txBody>
      </p:sp>
      <p:sp>
        <p:nvSpPr>
          <p:cNvPr id="128004" name="Slide Number Placeholder 3"/>
          <p:cNvSpPr>
            <a:spLocks noGrp="1"/>
          </p:cNvSpPr>
          <p:nvPr>
            <p:ph type="sldNum" sz="quarter" idx="5"/>
          </p:nvPr>
        </p:nvSpPr>
        <p:spPr>
          <a:noFill/>
        </p:spPr>
        <p:txBody>
          <a:bodyPr/>
          <a:lstStyle/>
          <a:p>
            <a:fld id="{BC5FAABA-80DE-486A-907B-84507C08DFE4}"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endParaRPr lang="en-US" smtClean="0"/>
          </a:p>
        </p:txBody>
      </p:sp>
      <p:sp>
        <p:nvSpPr>
          <p:cNvPr id="129028" name="Slide Number Placeholder 3"/>
          <p:cNvSpPr>
            <a:spLocks noGrp="1"/>
          </p:cNvSpPr>
          <p:nvPr>
            <p:ph type="sldNum" sz="quarter" idx="5"/>
          </p:nvPr>
        </p:nvSpPr>
        <p:spPr>
          <a:noFill/>
        </p:spPr>
        <p:txBody>
          <a:bodyPr/>
          <a:lstStyle/>
          <a:p>
            <a:fld id="{0745E0F8-2854-45E3-944B-FC1DC3F6CD66}" type="slidenum">
              <a:rPr lang="en-US" smtClean="0"/>
              <a:pPr/>
              <a:t>40</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endParaRPr lang="en-US" smtClean="0"/>
          </a:p>
        </p:txBody>
      </p:sp>
      <p:sp>
        <p:nvSpPr>
          <p:cNvPr id="130052" name="Slide Number Placeholder 3"/>
          <p:cNvSpPr>
            <a:spLocks noGrp="1"/>
          </p:cNvSpPr>
          <p:nvPr>
            <p:ph type="sldNum" sz="quarter" idx="5"/>
          </p:nvPr>
        </p:nvSpPr>
        <p:spPr>
          <a:noFill/>
        </p:spPr>
        <p:txBody>
          <a:bodyPr/>
          <a:lstStyle/>
          <a:p>
            <a:fld id="{B0AF0BA5-9B6A-44E2-A937-A58F3BFA9679}" type="slidenum">
              <a:rPr lang="en-US" smtClean="0"/>
              <a:pPr/>
              <a:t>42</a:t>
            </a:fld>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43</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45</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46</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47</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48</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49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50</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51</a:t>
            </a:fld>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52</a:t>
            </a:fld>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53</a:t>
            </a:fld>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54</a:t>
            </a:fld>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smtClean="0"/>
          </a:p>
        </p:txBody>
      </p:sp>
      <p:sp>
        <p:nvSpPr>
          <p:cNvPr id="126980" name="Slide Number Placeholder 3"/>
          <p:cNvSpPr>
            <a:spLocks noGrp="1"/>
          </p:cNvSpPr>
          <p:nvPr>
            <p:ph type="sldNum" sz="quarter" idx="5"/>
          </p:nvPr>
        </p:nvSpPr>
        <p:spPr>
          <a:noFill/>
        </p:spPr>
        <p:txBody>
          <a:bodyPr/>
          <a:lstStyle/>
          <a:p>
            <a:fld id="{58C817F5-E260-4D58-B934-514C02456C6C}" type="slidenum">
              <a:rPr lang="en-US" smtClean="0"/>
              <a:pPr/>
              <a:t>55</a:t>
            </a:fld>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133124" name="Slide Number Placeholder 3"/>
          <p:cNvSpPr>
            <a:spLocks noGrp="1"/>
          </p:cNvSpPr>
          <p:nvPr>
            <p:ph type="sldNum" sz="quarter" idx="5"/>
          </p:nvPr>
        </p:nvSpPr>
        <p:spPr>
          <a:noFill/>
        </p:spPr>
        <p:txBody>
          <a:bodyPr/>
          <a:lstStyle/>
          <a:p>
            <a:fld id="{FC721A0C-1FDD-4508-86E9-FA7DEC24B570}" type="slidenum">
              <a:rPr lang="en-US" smtClean="0"/>
              <a:pPr/>
              <a:t>56</a:t>
            </a:fld>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p:spPr>
        <p:txBody>
          <a:bodyPr/>
          <a:lstStyle/>
          <a:p>
            <a:endParaRPr lang="en-US" smtClean="0"/>
          </a:p>
        </p:txBody>
      </p:sp>
      <p:sp>
        <p:nvSpPr>
          <p:cNvPr id="134148" name="Slide Number Placeholder 3"/>
          <p:cNvSpPr>
            <a:spLocks noGrp="1"/>
          </p:cNvSpPr>
          <p:nvPr>
            <p:ph type="sldNum" sz="quarter" idx="5"/>
          </p:nvPr>
        </p:nvSpPr>
        <p:spPr>
          <a:noFill/>
        </p:spPr>
        <p:txBody>
          <a:bodyPr/>
          <a:lstStyle/>
          <a:p>
            <a:fld id="{86C71019-CC25-455E-9FBA-4EE03BA37DD6}" type="slidenum">
              <a:rPr lang="en-US" smtClean="0"/>
              <a:pPr/>
              <a:t>57</a:t>
            </a:fld>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135172" name="Slide Number Placeholder 3"/>
          <p:cNvSpPr>
            <a:spLocks noGrp="1"/>
          </p:cNvSpPr>
          <p:nvPr>
            <p:ph type="sldNum" sz="quarter" idx="5"/>
          </p:nvPr>
        </p:nvSpPr>
        <p:spPr>
          <a:noFill/>
        </p:spPr>
        <p:txBody>
          <a:bodyPr/>
          <a:lstStyle/>
          <a:p>
            <a:fld id="{55269E6D-34B3-41D4-917F-017D5AA2CF23}" type="slidenum">
              <a:rPr lang="en-US" smtClean="0"/>
              <a:pPr/>
              <a:t>58</a:t>
            </a:fld>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3"/>
          <p:cNvSpPr>
            <a:spLocks noGrp="1" noChangeArrowheads="1"/>
          </p:cNvSpPr>
          <p:nvPr>
            <p:ph type="sldNum" sz="quarter" idx="5"/>
          </p:nvPr>
        </p:nvSpPr>
        <p:spPr>
          <a:noFill/>
        </p:spPr>
        <p:txBody>
          <a:bodyPr/>
          <a:lstStyle/>
          <a:p>
            <a:fld id="{A5DA986B-CD6E-4E27-8AAB-59793830392D}" type="slidenum">
              <a:rPr lang="en-US" smtClean="0"/>
              <a:pPr/>
              <a:t>59</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60</a:t>
            </a:fld>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61</a:t>
            </a:fld>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62</a:t>
            </a:fld>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endParaRPr lang="en-US" smtClean="0"/>
          </a:p>
        </p:txBody>
      </p:sp>
      <p:sp>
        <p:nvSpPr>
          <p:cNvPr id="140292" name="Slide Number Placeholder 3"/>
          <p:cNvSpPr>
            <a:spLocks noGrp="1"/>
          </p:cNvSpPr>
          <p:nvPr>
            <p:ph type="sldNum" sz="quarter" idx="5"/>
          </p:nvPr>
        </p:nvSpPr>
        <p:spPr>
          <a:noFill/>
        </p:spPr>
        <p:txBody>
          <a:bodyPr/>
          <a:lstStyle/>
          <a:p>
            <a:fld id="{2C9781D8-96D1-4474-AD34-2EDC8A21B1EF}" type="slidenum">
              <a:rPr lang="en-US" smtClean="0"/>
              <a:pPr/>
              <a:t>63</a:t>
            </a:fld>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64</a:t>
            </a:fld>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65</a:t>
            </a:fld>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66</a:t>
            </a:fld>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67</a:t>
            </a:fld>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68</a:t>
            </a:fld>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1AB4FBE7-3D23-4124-A1DF-EF0A3E029C57}" type="slidenum">
              <a:rPr lang="en-US" smtClean="0"/>
              <a:pPr/>
              <a:t>69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5300"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98BFEDA5-50BD-418D-8FE7-0EEF4B3B55D1}" type="slidenum">
              <a:rPr lang="en-US"/>
              <a:pPr fontAlgn="base">
                <a:spcBef>
                  <a:spcPct val="0"/>
                </a:spcBef>
                <a:spcAft>
                  <a:spcPct val="0"/>
                </a:spcAft>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p:spPr>
        <p:txBody>
          <a:bodyPr/>
          <a:lstStyle/>
          <a:p>
            <a:endParaRPr lang="en-US" smtClean="0"/>
          </a:p>
        </p:txBody>
      </p:sp>
      <p:sp>
        <p:nvSpPr>
          <p:cNvPr id="141316" name="Slide Number Placeholder 3"/>
          <p:cNvSpPr>
            <a:spLocks noGrp="1"/>
          </p:cNvSpPr>
          <p:nvPr>
            <p:ph type="sldNum" sz="quarter" idx="5"/>
          </p:nvPr>
        </p:nvSpPr>
        <p:spPr>
          <a:noFill/>
        </p:spPr>
        <p:txBody>
          <a:bodyPr/>
          <a:lstStyle/>
          <a:p>
            <a:fld id="{1AB4FBE7-3D23-4124-A1DF-EF0A3E029C57}" type="slidenum">
              <a:rPr lang="en-US" smtClean="0"/>
              <a:pPr/>
              <a:t>70</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endParaRPr lang="en-US" smtClean="0"/>
          </a:p>
        </p:txBody>
      </p:sp>
      <p:sp>
        <p:nvSpPr>
          <p:cNvPr id="124932" name="Slide Number Placeholder 3"/>
          <p:cNvSpPr>
            <a:spLocks noGrp="1"/>
          </p:cNvSpPr>
          <p:nvPr>
            <p:ph type="sldNum" sz="quarter" idx="5"/>
          </p:nvPr>
        </p:nvSpPr>
        <p:spPr>
          <a:noFill/>
        </p:spPr>
        <p:txBody>
          <a:bodyPr/>
          <a:lstStyle/>
          <a:p>
            <a:fld id="{C3DE1203-A436-4759-8A18-41BFCE4632DC}" type="slidenum">
              <a:rPr lang="en-US" smtClean="0"/>
              <a:pPr/>
              <a:t>71</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endParaRPr lang="en-US" smtClean="0"/>
          </a:p>
        </p:txBody>
      </p:sp>
      <p:sp>
        <p:nvSpPr>
          <p:cNvPr id="142340" name="Slide Number Placeholder 3"/>
          <p:cNvSpPr>
            <a:spLocks noGrp="1"/>
          </p:cNvSpPr>
          <p:nvPr>
            <p:ph type="sldNum" sz="quarter" idx="5"/>
          </p:nvPr>
        </p:nvSpPr>
        <p:spPr>
          <a:noFill/>
        </p:spPr>
        <p:txBody>
          <a:bodyPr/>
          <a:lstStyle/>
          <a:p>
            <a:fld id="{D2BEA152-50E7-42DF-962B-3372340A516B}" type="slidenum">
              <a:rPr lang="en-US" smtClean="0"/>
              <a:pPr/>
              <a:t>72</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fld id="{571B1994-7CE4-41E7-8A0A-32EF3EC62306}" type="slidenum">
              <a:rPr lang="en-US" smtClean="0"/>
              <a:pPr/>
              <a:t>73</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endParaRPr lang="en-US" smtClean="0"/>
          </a:p>
        </p:txBody>
      </p:sp>
      <p:sp>
        <p:nvSpPr>
          <p:cNvPr id="131076" name="Slide Number Placeholder 3"/>
          <p:cNvSpPr>
            <a:spLocks noGrp="1"/>
          </p:cNvSpPr>
          <p:nvPr>
            <p:ph type="sldNum" sz="quarter" idx="5"/>
          </p:nvPr>
        </p:nvSpPr>
        <p:spPr>
          <a:noFill/>
        </p:spPr>
        <p:txBody>
          <a:bodyPr/>
          <a:lstStyle/>
          <a:p>
            <a:fld id="{ED4AC635-FFF9-493D-A504-A75178ACE597}" type="slidenum">
              <a:rPr lang="en-US" smtClean="0"/>
              <a:pPr/>
              <a:t>74</a:t>
            </a:fld>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75</a:t>
            </a:fld>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endParaRPr lang="en-US" smtClean="0"/>
          </a:p>
        </p:txBody>
      </p:sp>
      <p:sp>
        <p:nvSpPr>
          <p:cNvPr id="139268" name="Slide Number Placeholder 3"/>
          <p:cNvSpPr>
            <a:spLocks noGrp="1"/>
          </p:cNvSpPr>
          <p:nvPr>
            <p:ph type="sldNum" sz="quarter" idx="5"/>
          </p:nvPr>
        </p:nvSpPr>
        <p:spPr>
          <a:noFill/>
        </p:spPr>
        <p:txBody>
          <a:bodyPr/>
          <a:lstStyle/>
          <a:p>
            <a:fld id="{6CC87E05-9E10-4C0D-84AA-6086CA7BFA6E}" type="slidenum">
              <a:rPr lang="en-US" smtClean="0"/>
              <a:pPr/>
              <a:t>76</a:t>
            </a:fld>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endParaRPr lang="en-US" smtClean="0"/>
          </a:p>
        </p:txBody>
      </p:sp>
      <p:sp>
        <p:nvSpPr>
          <p:cNvPr id="147460" name="Slide Number Placeholder 3"/>
          <p:cNvSpPr>
            <a:spLocks noGrp="1"/>
          </p:cNvSpPr>
          <p:nvPr>
            <p:ph type="sldNum" sz="quarter" idx="5"/>
          </p:nvPr>
        </p:nvSpPr>
        <p:spPr>
          <a:noFill/>
        </p:spPr>
        <p:txBody>
          <a:bodyPr/>
          <a:lstStyle/>
          <a:p>
            <a:fld id="{256E86AE-2389-4120-8AAD-ADB752F7987D}" type="slidenum">
              <a:rPr lang="en-US" smtClean="0"/>
              <a:pPr/>
              <a:t>77</a:t>
            </a:fld>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endParaRPr lang="en-US" smtClean="0"/>
          </a:p>
        </p:txBody>
      </p:sp>
      <p:sp>
        <p:nvSpPr>
          <p:cNvPr id="148484" name="Slide Number Placeholder 3"/>
          <p:cNvSpPr>
            <a:spLocks noGrp="1"/>
          </p:cNvSpPr>
          <p:nvPr>
            <p:ph type="sldNum" sz="quarter" idx="5"/>
          </p:nvPr>
        </p:nvSpPr>
        <p:spPr>
          <a:noFill/>
        </p:spPr>
        <p:txBody>
          <a:bodyPr/>
          <a:lstStyle/>
          <a:p>
            <a:fld id="{1DCD9AD7-FE9B-4270-B51F-EB7274D33EAD}" type="slidenum">
              <a:rPr lang="en-US" smtClean="0"/>
              <a:pPr/>
              <a:t>78</a:t>
            </a:fld>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CA049C87-2C53-48A1-B613-A746315A549A}" type="slidenum">
              <a:rPr lang="en-US" smtClean="0"/>
              <a:pPr/>
              <a:t>79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150532" name="Slide Number Placeholder 3"/>
          <p:cNvSpPr>
            <a:spLocks noGrp="1"/>
          </p:cNvSpPr>
          <p:nvPr>
            <p:ph type="sldNum" sz="quarter" idx="5"/>
          </p:nvPr>
        </p:nvSpPr>
        <p:spPr>
          <a:noFill/>
        </p:spPr>
        <p:txBody>
          <a:bodyPr/>
          <a:lstStyle/>
          <a:p>
            <a:fld id="{CA049C87-2C53-48A1-B613-A746315A549A}" type="slidenum">
              <a:rPr lang="en-US" smtClean="0"/>
              <a:pPr/>
              <a:t>80</a:t>
            </a:fld>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153604" name="Slide Number Placeholder 3"/>
          <p:cNvSpPr>
            <a:spLocks noGrp="1"/>
          </p:cNvSpPr>
          <p:nvPr>
            <p:ph type="sldNum" sz="quarter" idx="5"/>
          </p:nvPr>
        </p:nvSpPr>
        <p:spPr>
          <a:noFill/>
        </p:spPr>
        <p:txBody>
          <a:bodyPr/>
          <a:lstStyle/>
          <a:p>
            <a:fld id="{64006C83-5AF1-4A4F-8154-F4B36C8DD887}" type="slidenum">
              <a:rPr lang="en-US" smtClean="0"/>
              <a:pPr/>
              <a:t>81</a:t>
            </a:fld>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p:spPr>
        <p:txBody>
          <a:bodyPr/>
          <a:lstStyle/>
          <a:p>
            <a:endParaRPr lang="en-US" smtClean="0"/>
          </a:p>
        </p:txBody>
      </p:sp>
      <p:sp>
        <p:nvSpPr>
          <p:cNvPr id="154628" name="Slide Number Placeholder 3"/>
          <p:cNvSpPr>
            <a:spLocks noGrp="1"/>
          </p:cNvSpPr>
          <p:nvPr>
            <p:ph type="sldNum" sz="quarter" idx="5"/>
          </p:nvPr>
        </p:nvSpPr>
        <p:spPr>
          <a:noFill/>
        </p:spPr>
        <p:txBody>
          <a:bodyPr/>
          <a:lstStyle/>
          <a:p>
            <a:fld id="{C2F19130-6A3B-4E28-A60F-FE36C07BC6C5}" type="slidenum">
              <a:rPr lang="en-US" smtClean="0"/>
              <a:pPr/>
              <a:t>82</a:t>
            </a:fld>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3"/>
          <p:cNvSpPr>
            <a:spLocks noGrp="1" noChangeArrowheads="1"/>
          </p:cNvSpPr>
          <p:nvPr>
            <p:ph type="sldNum" sz="quarter" idx="5"/>
          </p:nvPr>
        </p:nvSpPr>
        <p:spPr>
          <a:noFill/>
        </p:spPr>
        <p:txBody>
          <a:bodyPr/>
          <a:lstStyle/>
          <a:p>
            <a:fld id="{717DE4EB-D0D6-4D4C-BBB4-54869B6A48AC}" type="slidenum">
              <a:rPr lang="en-US" smtClean="0"/>
              <a:pPr/>
              <a:t>83</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endParaRPr lang="en-US" smtClean="0"/>
          </a:p>
        </p:txBody>
      </p:sp>
      <p:sp>
        <p:nvSpPr>
          <p:cNvPr id="157700" name="Slide Number Placeholder 3"/>
          <p:cNvSpPr>
            <a:spLocks noGrp="1"/>
          </p:cNvSpPr>
          <p:nvPr>
            <p:ph type="sldNum" sz="quarter" idx="5"/>
          </p:nvPr>
        </p:nvSpPr>
        <p:spPr>
          <a:noFill/>
        </p:spPr>
        <p:txBody>
          <a:bodyPr/>
          <a:lstStyle/>
          <a:p>
            <a:fld id="{190797EF-00C6-4001-9633-3019DDCA07DE}" type="slidenum">
              <a:rPr lang="en-US" smtClean="0"/>
              <a:pPr/>
              <a:t>84</a:t>
            </a:fld>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p:spPr>
        <p:txBody>
          <a:bodyPr/>
          <a:lstStyle/>
          <a:p>
            <a:endParaRPr lang="en-US" smtClean="0"/>
          </a:p>
        </p:txBody>
      </p:sp>
      <p:sp>
        <p:nvSpPr>
          <p:cNvPr id="132100" name="Slide Number Placeholder 3"/>
          <p:cNvSpPr>
            <a:spLocks noGrp="1"/>
          </p:cNvSpPr>
          <p:nvPr>
            <p:ph type="sldNum" sz="quarter" idx="5"/>
          </p:nvPr>
        </p:nvSpPr>
        <p:spPr>
          <a:noFill/>
        </p:spPr>
        <p:txBody>
          <a:bodyPr/>
          <a:lstStyle/>
          <a:p>
            <a:fld id="{D04928A0-365E-4EAE-83D8-8826EFF48641}" type="slidenum">
              <a:rPr lang="en-US" smtClean="0"/>
              <a:pPr/>
              <a:t>85</a:t>
            </a:fld>
            <a:endParaRPr lang="en-US"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13"/>
          <p:cNvSpPr>
            <a:spLocks noGrp="1" noChangeArrowheads="1"/>
          </p:cNvSpPr>
          <p:nvPr>
            <p:ph type="sldNum" sz="quarter" idx="5"/>
          </p:nvPr>
        </p:nvSpPr>
        <p:spPr>
          <a:noFill/>
        </p:spPr>
        <p:txBody>
          <a:bodyPr/>
          <a:lstStyle/>
          <a:p>
            <a:fld id="{B2FCE4EE-FDCF-49BA-8831-3997B1DB22F1}" type="slidenum">
              <a:rPr lang="en-US" smtClean="0"/>
              <a:pPr/>
              <a:t>86</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161796" name="Slide Number Placeholder 3"/>
          <p:cNvSpPr>
            <a:spLocks noGrp="1"/>
          </p:cNvSpPr>
          <p:nvPr>
            <p:ph type="sldNum" sz="quarter" idx="5"/>
          </p:nvPr>
        </p:nvSpPr>
        <p:spPr>
          <a:noFill/>
        </p:spPr>
        <p:txBody>
          <a:bodyPr/>
          <a:lstStyle/>
          <a:p>
            <a:fld id="{1BEF6D6F-3AD5-44D9-BBF2-002AD6815155}" type="slidenum">
              <a:rPr lang="en-US" smtClean="0"/>
              <a:pPr/>
              <a:t>87</a:t>
            </a:fld>
            <a:endParaRPr lang="en-US"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161796" name="Slide Number Placeholder 3"/>
          <p:cNvSpPr>
            <a:spLocks noGrp="1"/>
          </p:cNvSpPr>
          <p:nvPr>
            <p:ph type="sldNum" sz="quarter" idx="5"/>
          </p:nvPr>
        </p:nvSpPr>
        <p:spPr>
          <a:noFill/>
        </p:spPr>
        <p:txBody>
          <a:bodyPr/>
          <a:lstStyle/>
          <a:p>
            <a:fld id="{1BEF6D6F-3AD5-44D9-BBF2-002AD6815155}" type="slidenum">
              <a:rPr lang="en-US" smtClean="0"/>
              <a:pPr/>
              <a:t>88</a:t>
            </a:fld>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161796" name="Slide Number Placeholder 3"/>
          <p:cNvSpPr>
            <a:spLocks noGrp="1"/>
          </p:cNvSpPr>
          <p:nvPr>
            <p:ph type="sldNum" sz="quarter" idx="5"/>
          </p:nvPr>
        </p:nvSpPr>
        <p:spPr>
          <a:noFill/>
        </p:spPr>
        <p:txBody>
          <a:bodyPr/>
          <a:lstStyle/>
          <a:p>
            <a:fld id="{1BEF6D6F-3AD5-44D9-BBF2-002AD6815155}" type="slidenum">
              <a:rPr lang="en-US"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endParaRPr lang="en-US" smtClean="0"/>
          </a:p>
        </p:txBody>
      </p:sp>
      <p:sp>
        <p:nvSpPr>
          <p:cNvPr id="172036" name="Slide Number Placeholder 3"/>
          <p:cNvSpPr>
            <a:spLocks noGrp="1"/>
          </p:cNvSpPr>
          <p:nvPr>
            <p:ph type="sldNum" sz="quarter" idx="5"/>
          </p:nvPr>
        </p:nvSpPr>
        <p:spPr>
          <a:noFill/>
        </p:spPr>
        <p:txBody>
          <a:bodyPr/>
          <a:lstStyle/>
          <a:p>
            <a:fld id="{F6E9FB42-8EFA-4613-BEA1-476F030F8BB3}" type="slidenum">
              <a:rPr lang="en-US" smtClean="0"/>
              <a:pPr/>
              <a:t>90</a:t>
            </a:fld>
            <a:endParaRPr lang="en-US"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5632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A9BF9E17-F20C-4B5A-BCBA-2BB352AE17C8}" type="slidenum">
              <a:rPr lang="en-US"/>
              <a:pPr fontAlgn="base">
                <a:spcBef>
                  <a:spcPct val="0"/>
                </a:spcBef>
                <a:spcAft>
                  <a:spcPct val="0"/>
                </a:spcAft>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97</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lIns="91440" tIns="45720" rIns="91440" bIns="45720" numCol="1" anchor="t" anchorCtr="0" compatLnSpc="1">
            <a:prstTxWarp prst="textNoShape">
              <a:avLst/>
            </a:prstTxWarp>
          </a:bodyPr>
          <a:lstStyle/>
          <a:p>
            <a:pPr eaLnBrk="1" hangingPunct="1">
              <a:spcBef>
                <a:spcPct val="0"/>
              </a:spcBef>
            </a:pPr>
            <a:endParaRPr lang="en-US" smtClean="0"/>
          </a:p>
        </p:txBody>
      </p:sp>
      <p:sp>
        <p:nvSpPr>
          <p:cNvPr id="66564" name="Slide Number Placeholder 3"/>
          <p:cNvSpPr>
            <a:spLocks noGrp="1"/>
          </p:cNvSpPr>
          <p:nvPr>
            <p:ph type="sldNum" sz="quarter" idx="5"/>
          </p:nvPr>
        </p:nvSpPr>
        <p:spPr bwMode="auto">
          <a:noFill/>
          <a:ln>
            <a:miter lim="800000"/>
            <a:headEnd/>
            <a:tailEnd/>
          </a:ln>
        </p:spPr>
        <p:txBody>
          <a:bodyPr wrap="square" lIns="91440" tIns="45720" rIns="91440" bIns="45720" numCol="1" anchorCtr="0" compatLnSpc="1">
            <a:prstTxWarp prst="textNoShape">
              <a:avLst/>
            </a:prstTxWarp>
          </a:bodyPr>
          <a:lstStyle/>
          <a:p>
            <a:pPr fontAlgn="base">
              <a:spcBef>
                <a:spcPct val="0"/>
              </a:spcBef>
              <a:spcAft>
                <a:spcPct val="0"/>
              </a:spcAft>
            </a:pPr>
            <a:fld id="{5EF17E49-3923-4F2D-BEAD-9CAF06ED98F0}" type="slidenum">
              <a:rPr lang="en-US"/>
              <a:pPr fontAlgn="base">
                <a:spcBef>
                  <a:spcPct val="0"/>
                </a:spcBef>
                <a:spcAft>
                  <a:spcPct val="0"/>
                </a:spcAft>
              </a:pPr>
              <a:t>99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hape 43"/>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5" name="Shape 35"/>
          <p:cNvSpPr>
            <a:spLocks/>
          </p:cNvSpPr>
          <p:nvPr/>
        </p:nvSpPr>
        <p:spPr bwMode="auto">
          <a:xfrm>
            <a:off x="4821238"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6" name="Shape 42"/>
          <p:cNvSpPr>
            <a:spLocks/>
          </p:cNvSpPr>
          <p:nvPr/>
        </p:nvSpPr>
        <p:spPr bwMode="auto">
          <a:xfrm>
            <a:off x="290513" y="-14288"/>
            <a:ext cx="5562600" cy="6553201"/>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7"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0"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1"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2" name="Shape 26"/>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cs typeface="+mn-cs"/>
            </a:endParaRPr>
          </a:p>
        </p:txBody>
      </p:sp>
      <p:sp>
        <p:nvSpPr>
          <p:cNvPr id="13" name="Rectangle 12"/>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4" name="Rectangle 13"/>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8" name="Rectangle 17"/>
          <p:cNvSpPr/>
          <p:nvPr/>
        </p:nvSpPr>
        <p:spPr>
          <a:xfrm>
            <a:off x="363538" y="401638"/>
            <a:ext cx="8504237" cy="887412"/>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9" name="Rectangle 18"/>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0" name="Rectangle 19"/>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1" name="Rectangle 20"/>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2" name="Rectangle 21"/>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3" name="Rectangle 22"/>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4" name="Rectangle 23"/>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5" name="Rectangle 24"/>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6" name="Rectangle 25"/>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7" name="Rectangle 26"/>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8" name="Title 7"/>
          <p:cNvSpPr>
            <a:spLocks noGrp="1"/>
          </p:cNvSpPr>
          <p:nvPr>
            <p:ph type="ctrTitle"/>
          </p:nvPr>
        </p:nvSpPr>
        <p:spPr>
          <a:xfrm>
            <a:off x="533400" y="464504"/>
            <a:ext cx="8153400" cy="774192"/>
          </a:xfrm>
        </p:spPr>
        <p:txBody>
          <a:bodyPr/>
          <a:lstStyle>
            <a:lvl1pPr marR="9144" algn="r">
              <a:defRPr sz="3800"/>
            </a:lvl1pPr>
            <a:extLst/>
          </a:lstStyle>
          <a:p>
            <a:r>
              <a:rPr lang="en-US" smtClean="0"/>
              <a:t>Click to edit Master title style</a:t>
            </a:r>
            <a:endParaRPr lang="en-US" dirty="0"/>
          </a:p>
        </p:txBody>
      </p:sp>
      <p:sp>
        <p:nvSpPr>
          <p:cNvPr id="9" name="Subtitle 8"/>
          <p:cNvSpPr>
            <a:spLocks noGrp="1"/>
          </p:cNvSpPr>
          <p:nvPr>
            <p:ph type="subTitle" idx="1"/>
          </p:nvPr>
        </p:nvSpPr>
        <p:spPr>
          <a:xfrm>
            <a:off x="4838381" y="1371600"/>
            <a:ext cx="3848419" cy="457200"/>
          </a:xfrm>
        </p:spPr>
        <p:txBody>
          <a:bodyPr tIns="0"/>
          <a:lstStyle>
            <a:lvl1pPr marL="0" indent="0" algn="r">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dirty="0"/>
          </a:p>
        </p:txBody>
      </p:sp>
      <p:sp>
        <p:nvSpPr>
          <p:cNvPr id="28" name="Date Placeholder 27"/>
          <p:cNvSpPr>
            <a:spLocks noGrp="1"/>
          </p:cNvSpPr>
          <p:nvPr>
            <p:ph type="dt" sz="half" idx="10"/>
          </p:nvPr>
        </p:nvSpPr>
        <p:spPr/>
        <p:txBody>
          <a:bodyPr/>
          <a:lstStyle>
            <a:lvl1pPr>
              <a:defRPr/>
            </a:lvl1pPr>
            <a:extLst/>
          </a:lstStyle>
          <a:p>
            <a:pPr>
              <a:defRPr/>
            </a:pPr>
            <a:fld id="{B5AA03F9-8361-4505-9CA8-E34D9312D8C1}" type="datetimeFigureOut">
              <a:rPr lang="en-US"/>
              <a:pPr>
                <a:defRPr/>
              </a:pPr>
              <a:t>10/29/2011</a:t>
            </a:fld>
            <a:endParaRPr lang="en-US"/>
          </a:p>
        </p:txBody>
      </p:sp>
      <p:sp>
        <p:nvSpPr>
          <p:cNvPr id="29" name="Footer Placeholder 16"/>
          <p:cNvSpPr>
            <a:spLocks noGrp="1"/>
          </p:cNvSpPr>
          <p:nvPr>
            <p:ph type="ftr" sz="quarter" idx="11"/>
          </p:nvPr>
        </p:nvSpPr>
        <p:spPr/>
        <p:txBody>
          <a:bodyPr/>
          <a:lstStyle>
            <a:lvl1pPr>
              <a:defRPr/>
            </a:lvl1pPr>
            <a:extLst/>
          </a:lstStyle>
          <a:p>
            <a:pPr>
              <a:defRPr/>
            </a:pPr>
            <a:endParaRPr lang="en-US"/>
          </a:p>
        </p:txBody>
      </p:sp>
      <p:sp>
        <p:nvSpPr>
          <p:cNvPr id="30" name="Slide Number Placeholder 28"/>
          <p:cNvSpPr>
            <a:spLocks noGrp="1"/>
          </p:cNvSpPr>
          <p:nvPr>
            <p:ph type="sldNum" sz="quarter" idx="12"/>
          </p:nvPr>
        </p:nvSpPr>
        <p:spPr/>
        <p:txBody>
          <a:bodyPr/>
          <a:lstStyle>
            <a:lvl1pPr>
              <a:defRPr/>
            </a:lvl1pPr>
            <a:extLst/>
          </a:lstStyle>
          <a:p>
            <a:pPr>
              <a:defRPr/>
            </a:pPr>
            <a:fld id="{BDF9472A-27FF-44AF-8AD2-349EF3EA6739}"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772400" cy="12065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1219200" y="1600200"/>
            <a:ext cx="7772400" cy="44958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fld id="{B2E9D540-48E1-4F20-8933-1B6A9D182131}" type="datetime1">
              <a:rPr lang="en-US"/>
              <a:pPr>
                <a:defRPr/>
              </a:pPr>
              <a:t>10/29/2011</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Copyright (c) 2008 AYA Educational Institute</a:t>
            </a:r>
          </a:p>
        </p:txBody>
      </p:sp>
      <p:sp>
        <p:nvSpPr>
          <p:cNvPr id="6" name="Rectangle 10"/>
          <p:cNvSpPr>
            <a:spLocks noGrp="1" noChangeArrowheads="1"/>
          </p:cNvSpPr>
          <p:nvPr>
            <p:ph type="sldNum" sz="quarter" idx="12"/>
          </p:nvPr>
        </p:nvSpPr>
        <p:spPr>
          <a:ln/>
        </p:spPr>
        <p:txBody>
          <a:bodyPr/>
          <a:lstStyle>
            <a:lvl1pPr>
              <a:defRPr/>
            </a:lvl1pPr>
          </a:lstStyle>
          <a:p>
            <a:pPr>
              <a:defRPr/>
            </a:pPr>
            <a:fld id="{91944EBF-13E4-4D43-A5E9-106696EA301F}" type="slidenum">
              <a:rPr lang="en-US"/>
              <a:pPr>
                <a:defRPr/>
              </a:pPr>
              <a:t>‹#›</a:t>
            </a:fld>
            <a:endParaRPr lang="en-US"/>
          </a:p>
        </p:txBody>
      </p:sp>
    </p:spTree>
  </p:cSld>
  <p:clrMapOvr>
    <a:masterClrMapping/>
  </p:clrMapOvr>
  <p:transition spd="med">
    <p:zoom/>
    <p:sndAc>
      <p:stSnd>
        <p:snd r:embed="rId1" name="arrow.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772400" cy="12065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19200" y="1600200"/>
            <a:ext cx="7772400" cy="4495800"/>
          </a:xfrm>
        </p:spPr>
        <p:txBody>
          <a:bodyPr/>
          <a:lstStyle/>
          <a:p>
            <a:pPr lvl="0"/>
            <a:endParaRPr lang="en-US" noProof="0" smtClean="0"/>
          </a:p>
        </p:txBody>
      </p:sp>
      <p:sp>
        <p:nvSpPr>
          <p:cNvPr id="4" name="Rectangle 8"/>
          <p:cNvSpPr>
            <a:spLocks noGrp="1" noChangeArrowheads="1"/>
          </p:cNvSpPr>
          <p:nvPr>
            <p:ph type="dt" sz="half" idx="10"/>
          </p:nvPr>
        </p:nvSpPr>
        <p:spPr>
          <a:ln/>
        </p:spPr>
        <p:txBody>
          <a:bodyPr/>
          <a:lstStyle>
            <a:lvl1pPr>
              <a:defRPr/>
            </a:lvl1pPr>
          </a:lstStyle>
          <a:p>
            <a:pPr>
              <a:defRPr/>
            </a:pPr>
            <a:fld id="{2F30670B-40FF-4DBC-839F-EADAFA331701}" type="datetime1">
              <a:rPr lang="en-US"/>
              <a:pPr>
                <a:defRPr/>
              </a:pPr>
              <a:t>10/29/2011</a:t>
            </a:fld>
            <a:endParaRPr lang="en-US"/>
          </a:p>
        </p:txBody>
      </p:sp>
      <p:sp>
        <p:nvSpPr>
          <p:cNvPr id="5" name="Rectangle 9"/>
          <p:cNvSpPr>
            <a:spLocks noGrp="1" noChangeArrowheads="1"/>
          </p:cNvSpPr>
          <p:nvPr>
            <p:ph type="ftr" sz="quarter" idx="11"/>
          </p:nvPr>
        </p:nvSpPr>
        <p:spPr>
          <a:ln/>
        </p:spPr>
        <p:txBody>
          <a:bodyPr/>
          <a:lstStyle>
            <a:lvl1pPr>
              <a:defRPr/>
            </a:lvl1pPr>
          </a:lstStyle>
          <a:p>
            <a:pPr>
              <a:defRPr/>
            </a:pPr>
            <a:r>
              <a:rPr lang="en-US"/>
              <a:t>Copyright (c) 2008 AYA Educational Institute</a:t>
            </a:r>
          </a:p>
        </p:txBody>
      </p:sp>
      <p:sp>
        <p:nvSpPr>
          <p:cNvPr id="6" name="Rectangle 10"/>
          <p:cNvSpPr>
            <a:spLocks noGrp="1" noChangeArrowheads="1"/>
          </p:cNvSpPr>
          <p:nvPr>
            <p:ph type="sldNum" sz="quarter" idx="12"/>
          </p:nvPr>
        </p:nvSpPr>
        <p:spPr>
          <a:ln/>
        </p:spPr>
        <p:txBody>
          <a:bodyPr/>
          <a:lstStyle>
            <a:lvl1pPr>
              <a:defRPr/>
            </a:lvl1pPr>
          </a:lstStyle>
          <a:p>
            <a:pPr>
              <a:defRPr/>
            </a:pPr>
            <a:fld id="{7A5CE812-6E0D-40AB-A04E-814CAAC79F39}" type="slidenum">
              <a:rPr lang="en-US"/>
              <a:pPr>
                <a:defRPr/>
              </a:pPr>
              <a:t>‹#›</a:t>
            </a:fld>
            <a:endParaRPr lang="en-US"/>
          </a:p>
        </p:txBody>
      </p:sp>
    </p:spTree>
  </p:cSld>
  <p:clrMapOvr>
    <a:masterClrMapping/>
  </p:clrMapOvr>
  <p:transition spd="med">
    <p:zoom/>
    <p:sndAc>
      <p:stSnd>
        <p:snd r:embed="rId1" name="arrow.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222B9B76-8994-4CD6-AD00-E245E5B9D74C}" type="datetimeFigureOut">
              <a:rPr lang="en-US"/>
              <a:pPr>
                <a:defRPr/>
              </a:pPr>
              <a:t>10/29/2011</a:t>
            </a:fld>
            <a:endParaRPr lang="en-US" dirty="0"/>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F1A44C6-3853-4742-BBD7-929BCF7C63B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a:buNone/>
              <a:defRPr lang="en-US" sz="4000" b="1" cap="all" dirty="0">
                <a:ln/>
                <a:solidFill>
                  <a:schemeClr val="tx1"/>
                </a:solidFill>
                <a:effectLst>
                  <a:reflection blurRad="12700" stA="50000" endPos="50000" dir="5400000" sy="-100000" rotWithShape="0"/>
                </a:effectLs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914400" y="5334000"/>
            <a:ext cx="7772400" cy="1052512"/>
          </a:xfrm>
        </p:spPr>
        <p:txBody>
          <a:bodyPr/>
          <a:lstStyle>
            <a:lvl1pPr marL="374904">
              <a:buNone/>
              <a:defRPr sz="20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extLst/>
          </a:lstStyle>
          <a:p>
            <a:pPr>
              <a:defRPr/>
            </a:pPr>
            <a:fld id="{E332F681-1ADB-4122-9A53-8A3E260F54A0}" type="datetimeFigureOut">
              <a:rPr lang="en-US"/>
              <a:pPr>
                <a:defRPr/>
              </a:pPr>
              <a:t>10/29/2011</a:t>
            </a:fld>
            <a:endParaRPr lang="en-US"/>
          </a:p>
        </p:txBody>
      </p:sp>
      <p:sp>
        <p:nvSpPr>
          <p:cNvPr id="5" name="Footer Placeholder 4"/>
          <p:cNvSpPr>
            <a:spLocks noGrp="1"/>
          </p:cNvSpPr>
          <p:nvPr>
            <p:ph type="ftr" sz="quarter" idx="11"/>
          </p:nvPr>
        </p:nvSpPr>
        <p:spPr/>
        <p:txBody>
          <a:bodyPr/>
          <a:lstStyle>
            <a:lvl1pPr>
              <a:defRPr/>
            </a:lvl1pPr>
            <a:extLst/>
          </a:lstStyle>
          <a:p>
            <a:pPr>
              <a:defRPr/>
            </a:pPr>
            <a:endParaRPr lang="en-US"/>
          </a:p>
        </p:txBody>
      </p:sp>
      <p:sp>
        <p:nvSpPr>
          <p:cNvPr id="6" name="Slide Number Placeholder 5"/>
          <p:cNvSpPr>
            <a:spLocks noGrp="1"/>
          </p:cNvSpPr>
          <p:nvPr>
            <p:ph type="sldNum" sz="quarter" idx="12"/>
          </p:nvPr>
        </p:nvSpPr>
        <p:spPr/>
        <p:txBody>
          <a:bodyPr/>
          <a:lstStyle>
            <a:lvl1pPr>
              <a:defRPr/>
            </a:lvl1pPr>
            <a:extLst/>
          </a:lstStyle>
          <a:p>
            <a:pPr>
              <a:defRPr/>
            </a:pPr>
            <a:fld id="{8CE9F8E5-5B15-4146-B5FC-EB1CC3A0826A}"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cxnSp>
        <p:nvCxnSpPr>
          <p:cNvPr id="5" name="Straight Connector 4"/>
          <p:cNvCxnSpPr/>
          <p:nvPr/>
        </p:nvCxnSpPr>
        <p:spPr>
          <a:xfrm rot="5400000">
            <a:off x="2305051" y="3867150"/>
            <a:ext cx="4533900" cy="3175"/>
          </a:xfrm>
          <a:prstGeom prst="line">
            <a:avLst/>
          </a:prstGeom>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457200" y="209550"/>
            <a:ext cx="8229600" cy="1295400"/>
          </a:xfrm>
        </p:spPr>
        <p:txBody>
          <a:bodyPr anchor="ctr"/>
          <a:lstStyle>
            <a:extLst/>
          </a:lstStyle>
          <a:p>
            <a:r>
              <a:rPr lang="en-US" smtClean="0"/>
              <a:t>Click to edit Master title style</a:t>
            </a:r>
            <a:endParaRPr lang="en-US" dirty="0"/>
          </a:p>
        </p:txBody>
      </p:sp>
      <p:sp>
        <p:nvSpPr>
          <p:cNvPr id="3" name="Content Placeholder 2"/>
          <p:cNvSpPr>
            <a:spLocks noGrp="1"/>
          </p:cNvSpPr>
          <p:nvPr>
            <p:ph sz="half" idx="1"/>
          </p:nvPr>
        </p:nvSpPr>
        <p:spPr>
          <a:xfrm>
            <a:off x="464344" y="1600200"/>
            <a:ext cx="4038600" cy="4525963"/>
          </a:xfrm>
        </p:spPr>
        <p:txBody>
          <a:bodyPr/>
          <a:lstStyle>
            <a:lvl1pPr marL="0" indent="0">
              <a:buFontTx/>
              <a:buNone/>
              <a:defRPr sz="2000"/>
            </a:lvl1pPr>
            <a:lvl2pPr>
              <a:defRPr sz="2400"/>
            </a:lvl2pPr>
            <a:lvl3pPr>
              <a:defRPr sz="2000"/>
            </a:lvl3pPr>
            <a:lvl4pPr>
              <a:defRPr sz="1800"/>
            </a:lvl4pPr>
            <a:lvl5pPr>
              <a:defRPr sz="1800"/>
            </a:lvl5pPr>
            <a:extLst/>
          </a:lstStyle>
          <a:p>
            <a:pPr lvl="0"/>
            <a:r>
              <a:rPr lang="en-US"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extLst/>
          </a:lstStyle>
          <a:p>
            <a:pPr>
              <a:defRPr/>
            </a:pPr>
            <a:fld id="{7312667E-E157-4A0E-96B5-E48DDDCA3ED2}" type="datetimeFigureOut">
              <a:rPr lang="en-US"/>
              <a:pPr>
                <a:defRPr/>
              </a:pPr>
              <a:t>10/29/2011</a:t>
            </a:fld>
            <a:endParaRPr lang="en-US"/>
          </a:p>
        </p:txBody>
      </p:sp>
      <p:sp>
        <p:nvSpPr>
          <p:cNvPr id="7" name="Footer Placeholder 5"/>
          <p:cNvSpPr>
            <a:spLocks noGrp="1"/>
          </p:cNvSpPr>
          <p:nvPr>
            <p:ph type="ftr" sz="quarter" idx="11"/>
          </p:nvPr>
        </p:nvSpPr>
        <p:spPr/>
        <p:txBody>
          <a:bodyPr/>
          <a:lstStyle>
            <a:lvl1pPr>
              <a:defRPr/>
            </a:lvl1pPr>
            <a:extLst/>
          </a:lstStyle>
          <a:p>
            <a:pPr>
              <a:defRPr/>
            </a:pPr>
            <a:endParaRPr lang="en-US"/>
          </a:p>
        </p:txBody>
      </p:sp>
      <p:sp>
        <p:nvSpPr>
          <p:cNvPr id="8" name="Slide Number Placeholder 6"/>
          <p:cNvSpPr>
            <a:spLocks noGrp="1"/>
          </p:cNvSpPr>
          <p:nvPr>
            <p:ph type="sldNum" sz="quarter" idx="12"/>
          </p:nvPr>
        </p:nvSpPr>
        <p:spPr/>
        <p:txBody>
          <a:bodyPr/>
          <a:lstStyle>
            <a:lvl1pPr>
              <a:defRPr/>
            </a:lvl1pPr>
            <a:extLst/>
          </a:lstStyle>
          <a:p>
            <a:pPr>
              <a:defRPr/>
            </a:pPr>
            <a:fld id="{635D1FCB-D6DA-4A45-AA8E-CF9894CD603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686800" cy="887412"/>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fld id="{6966F1EE-9F5C-4B49-B13D-2F57284A222E}" type="datetimeFigureOut">
              <a:rPr lang="en-US"/>
              <a:pPr>
                <a:defRPr/>
              </a:pPr>
              <a:t>10/29/2011</a:t>
            </a:fld>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02416B65-7CC4-4BCA-B606-061A6444C9A5}"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fld id="{A5B95619-45AC-4795-8AA4-B6B8660C5371}" type="datetimeFigureOut">
              <a:rPr lang="en-US"/>
              <a:pPr>
                <a:defRPr/>
              </a:pPr>
              <a:t>10/29/2011</a:t>
            </a:fld>
            <a:endParaRPr lang="en-US" dirty="0"/>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6E2F943A-BBBE-40B1-9FA1-30F17B772E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fld id="{4E6E61AC-791C-43AA-B16F-336786F2ACE5}" type="datetimeFigureOut">
              <a:rPr lang="en-US"/>
              <a:pPr>
                <a:defRPr/>
              </a:pPr>
              <a:t>10/29/2011</a:t>
            </a:fld>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extLst/>
          </a:lstStyle>
          <a:p>
            <a:pPr>
              <a:defRPr/>
            </a:pPr>
            <a:fld id="{0F968B7E-B4AB-46C1-9D02-85DB3C5F008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dirty="0"/>
          </a:p>
        </p:txBody>
      </p:sp>
      <p:sp>
        <p:nvSpPr>
          <p:cNvPr id="3" name="Text Placeholder 2"/>
          <p:cNvSpPr>
            <a:spLocks noGrp="1"/>
          </p:cNvSpPr>
          <p:nvPr>
            <p:ph type="body" idx="1"/>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a:defRPr/>
            </a:lvl1pPr>
            <a:extLst/>
          </a:lstStyle>
          <a:p>
            <a:pPr>
              <a:defRPr/>
            </a:pPr>
            <a:fld id="{B725F961-6AF2-4DF5-96C6-F07F7BDD2E20}" type="datetimeFigureOut">
              <a:rPr lang="en-US"/>
              <a:pPr>
                <a:defRPr/>
              </a:pPr>
              <a:t>10/29/2011</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D182667E-1440-4C26-B950-5896B8279882}"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7"/>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7"/>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1300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1299332"/>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1300307"/>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1299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a:buNone/>
              <a:defRPr sz="2100" b="0"/>
            </a:lvl1pPr>
            <a:extLst/>
          </a:lstStyle>
          <a:p>
            <a:r>
              <a:rPr lang="en-US" smtClean="0"/>
              <a:t>Click to edit Master title style</a:t>
            </a:r>
            <a:endParaRPr lang="en-US" dirty="0"/>
          </a:p>
        </p:txBody>
      </p:sp>
      <p:sp>
        <p:nvSpPr>
          <p:cNvPr id="3" name="Picture Placeholder 2"/>
          <p:cNvSpPr>
            <a:spLocks noGrp="1"/>
          </p:cNvSpPr>
          <p:nvPr>
            <p:ph type="pic" idx="1"/>
          </p:nvPr>
        </p:nvSpPr>
        <p:spPr>
          <a:xfrm>
            <a:off x="366712" y="1905000"/>
            <a:ext cx="8778240" cy="4960144"/>
          </a:xfrm>
        </p:spPr>
        <p:txBody>
          <a:bodyPr>
            <a:normAutofit/>
          </a:bodyPr>
          <a:lstStyle>
            <a:lvl1pPr>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p:txBody>
          <a:bodyPr/>
          <a:lstStyle>
            <a:lvl1pPr>
              <a:defRPr/>
            </a:lvl1pPr>
            <a:extLst/>
          </a:lstStyle>
          <a:p>
            <a:pPr>
              <a:defRPr/>
            </a:pPr>
            <a:fld id="{05835930-1420-444F-924E-22D5E55BC48C}" type="datetimeFigureOut">
              <a:rPr lang="en-US"/>
              <a:pPr>
                <a:defRPr/>
              </a:pPr>
              <a:t>10/29/2011</a:t>
            </a:fld>
            <a:endParaRPr lang="en-US"/>
          </a:p>
        </p:txBody>
      </p:sp>
      <p:sp>
        <p:nvSpPr>
          <p:cNvPr id="20" name="Footer Placeholder 5"/>
          <p:cNvSpPr>
            <a:spLocks noGrp="1"/>
          </p:cNvSpPr>
          <p:nvPr>
            <p:ph type="ftr" sz="quarter" idx="11"/>
          </p:nvPr>
        </p:nvSpPr>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p:txBody>
          <a:bodyPr/>
          <a:lstStyle>
            <a:lvl1pPr>
              <a:defRPr/>
            </a:lvl1pPr>
            <a:extLst/>
          </a:lstStyle>
          <a:p>
            <a:pPr>
              <a:defRPr/>
            </a:pPr>
            <a:fld id="{86F6E801-8FEF-4A68-9ADD-FDD5EBD0E02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Rectangle 7"/>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9" name="Rectangle 8"/>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0" name="Rectangle 9"/>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Rectangle 10"/>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2" name="Rectangle 11"/>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5" name="Rectangle 14"/>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16" name="Rectangle 15"/>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7" name="Rectangle 16"/>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36" name="Text Placeholder 12"/>
          <p:cNvSpPr>
            <a:spLocks noGrp="1"/>
          </p:cNvSpPr>
          <p:nvPr>
            <p:ph type="body" idx="1"/>
          </p:nvPr>
        </p:nvSpPr>
        <p:spPr bwMode="auto">
          <a:xfrm>
            <a:off x="914400" y="178435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fontAlgn="auto">
              <a:spcBef>
                <a:spcPts val="0"/>
              </a:spcBef>
              <a:spcAft>
                <a:spcPts val="0"/>
              </a:spcAft>
              <a:defRPr sz="1100" smtClean="0">
                <a:solidFill>
                  <a:schemeClr val="tx2"/>
                </a:solidFill>
                <a:latin typeface="+mn-lt"/>
                <a:cs typeface="+mn-cs"/>
              </a:defRPr>
            </a:lvl1pPr>
            <a:extLst/>
          </a:lstStyle>
          <a:p>
            <a:pPr>
              <a:defRPr/>
            </a:pPr>
            <a:fld id="{F4D481F2-29FA-4D49-A01A-7B671BE50248}" type="datetimeFigureOut">
              <a:rPr lang="en-US"/>
              <a:pPr>
                <a:defRPr/>
              </a:pPr>
              <a:t>10/29/2011</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fontAlgn="auto">
              <a:spcBef>
                <a:spcPts val="0"/>
              </a:spcBef>
              <a:spcAft>
                <a:spcPts val="0"/>
              </a:spcAft>
              <a:defRPr sz="1100" dirty="0">
                <a:solidFill>
                  <a:schemeClr val="tx2"/>
                </a:solidFill>
                <a:latin typeface="+mn-lt"/>
                <a:cs typeface="+mn-cs"/>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fontAlgn="auto">
              <a:spcBef>
                <a:spcPts val="0"/>
              </a:spcBef>
              <a:spcAft>
                <a:spcPts val="0"/>
              </a:spcAft>
              <a:defRPr sz="1200" smtClean="0">
                <a:solidFill>
                  <a:schemeClr val="tx2"/>
                </a:solidFill>
                <a:latin typeface="+mn-lt"/>
                <a:cs typeface="+mn-cs"/>
              </a:defRPr>
            </a:lvl1pPr>
            <a:extLst/>
          </a:lstStyle>
          <a:p>
            <a:pPr>
              <a:defRPr/>
            </a:pPr>
            <a:fld id="{791B8848-4791-45B0-B28E-F23500972AEC}"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7" r:id="rId1"/>
    <p:sldLayoutId id="2147483665" r:id="rId2"/>
    <p:sldLayoutId id="2147483668" r:id="rId3"/>
    <p:sldLayoutId id="2147483669" r:id="rId4"/>
    <p:sldLayoutId id="2147483670" r:id="rId5"/>
    <p:sldLayoutId id="2147483666" r:id="rId6"/>
    <p:sldLayoutId id="2147483671" r:id="rId7"/>
    <p:sldLayoutId id="2147483672" r:id="rId8"/>
    <p:sldLayoutId id="2147483673" r:id="rId9"/>
    <p:sldLayoutId id="2147483674" r:id="rId10"/>
    <p:sldLayoutId id="2147483675" r:id="rId11"/>
  </p:sldLayoutIdLst>
  <p:txStyles>
    <p:titleStyle>
      <a:lvl1pPr algn="l" rtl="0" fontAlgn="base">
        <a:spcBef>
          <a:spcPct val="0"/>
        </a:spcBef>
        <a:spcAft>
          <a:spcPct val="0"/>
        </a:spcAft>
        <a:defRPr sz="4000" kern="1200" spc="-150">
          <a:solidFill>
            <a:srgbClr val="F0E8D5"/>
          </a:solidFill>
          <a:effectLst>
            <a:outerShdw blurRad="50800" dist="50800" dir="2700000" algn="tl" rotWithShape="0">
              <a:srgbClr val="000000">
                <a:alpha val="43137"/>
              </a:srgbClr>
            </a:outerShdw>
          </a:effectLst>
          <a:latin typeface="+mj-lt"/>
          <a:ea typeface="+mj-ea"/>
          <a:cs typeface="+mj-cs"/>
        </a:defRPr>
      </a:lvl1pPr>
      <a:lvl2pPr algn="l" rtl="0" fontAlgn="base">
        <a:spcBef>
          <a:spcPct val="0"/>
        </a:spcBef>
        <a:spcAft>
          <a:spcPct val="0"/>
        </a:spcAft>
        <a:defRPr sz="4000">
          <a:solidFill>
            <a:srgbClr val="F0E8D5"/>
          </a:solidFill>
          <a:latin typeface="Corbel" pitchFamily="34" charset="0"/>
        </a:defRPr>
      </a:lvl2pPr>
      <a:lvl3pPr algn="l" rtl="0" fontAlgn="base">
        <a:spcBef>
          <a:spcPct val="0"/>
        </a:spcBef>
        <a:spcAft>
          <a:spcPct val="0"/>
        </a:spcAft>
        <a:defRPr sz="4000">
          <a:solidFill>
            <a:srgbClr val="F0E8D5"/>
          </a:solidFill>
          <a:latin typeface="Corbel" pitchFamily="34" charset="0"/>
        </a:defRPr>
      </a:lvl3pPr>
      <a:lvl4pPr algn="l" rtl="0" fontAlgn="base">
        <a:spcBef>
          <a:spcPct val="0"/>
        </a:spcBef>
        <a:spcAft>
          <a:spcPct val="0"/>
        </a:spcAft>
        <a:defRPr sz="4000">
          <a:solidFill>
            <a:srgbClr val="F0E8D5"/>
          </a:solidFill>
          <a:latin typeface="Corbel" pitchFamily="34" charset="0"/>
        </a:defRPr>
      </a:lvl4pPr>
      <a:lvl5pPr algn="l" rtl="0" fontAlgn="base">
        <a:spcBef>
          <a:spcPct val="0"/>
        </a:spcBef>
        <a:spcAft>
          <a:spcPct val="0"/>
        </a:spcAft>
        <a:defRPr sz="4000">
          <a:solidFill>
            <a:srgbClr val="F0E8D5"/>
          </a:solidFill>
          <a:latin typeface="Corbel" pitchFamily="34" charset="0"/>
        </a:defRPr>
      </a:lvl5pPr>
      <a:lvl6pPr marL="457200" algn="l" rtl="0" fontAlgn="base">
        <a:spcBef>
          <a:spcPct val="0"/>
        </a:spcBef>
        <a:spcAft>
          <a:spcPct val="0"/>
        </a:spcAft>
        <a:defRPr sz="4000">
          <a:solidFill>
            <a:srgbClr val="F0E8D5"/>
          </a:solidFill>
          <a:latin typeface="Corbel" pitchFamily="34" charset="0"/>
        </a:defRPr>
      </a:lvl6pPr>
      <a:lvl7pPr marL="914400" algn="l" rtl="0" fontAlgn="base">
        <a:spcBef>
          <a:spcPct val="0"/>
        </a:spcBef>
        <a:spcAft>
          <a:spcPct val="0"/>
        </a:spcAft>
        <a:defRPr sz="4000">
          <a:solidFill>
            <a:srgbClr val="F0E8D5"/>
          </a:solidFill>
          <a:latin typeface="Corbel" pitchFamily="34" charset="0"/>
        </a:defRPr>
      </a:lvl7pPr>
      <a:lvl8pPr marL="1371600" algn="l" rtl="0" fontAlgn="base">
        <a:spcBef>
          <a:spcPct val="0"/>
        </a:spcBef>
        <a:spcAft>
          <a:spcPct val="0"/>
        </a:spcAft>
        <a:defRPr sz="4000">
          <a:solidFill>
            <a:srgbClr val="F0E8D5"/>
          </a:solidFill>
          <a:latin typeface="Corbel" pitchFamily="34" charset="0"/>
        </a:defRPr>
      </a:lvl8pPr>
      <a:lvl9pPr marL="1828800" algn="l" rtl="0" fontAlgn="base">
        <a:spcBef>
          <a:spcPct val="0"/>
        </a:spcBef>
        <a:spcAft>
          <a:spcPct val="0"/>
        </a:spcAft>
        <a:defRPr sz="4000">
          <a:solidFill>
            <a:srgbClr val="F0E8D5"/>
          </a:solidFill>
          <a:latin typeface="Corbel" pitchFamily="34" charset="0"/>
        </a:defRPr>
      </a:lvl9pPr>
      <a:extLst/>
    </p:titleStyle>
    <p:bodyStyle>
      <a:lvl1pPr marL="411163" indent="-342900" algn="l" rtl="0" fontAlgn="base">
        <a:spcBef>
          <a:spcPts val="700"/>
        </a:spcBef>
        <a:spcAft>
          <a:spcPct val="0"/>
        </a:spcAft>
        <a:buSzPct val="95000"/>
        <a:buFont typeface="Wingdings" pitchFamily="2" charset="2"/>
        <a:buChar char=""/>
        <a:defRPr sz="3000" kern="1200">
          <a:solidFill>
            <a:schemeClr val="tx1"/>
          </a:solidFill>
          <a:latin typeface="+mn-lt"/>
          <a:ea typeface="+mn-ea"/>
          <a:cs typeface="+mn-cs"/>
        </a:defRPr>
      </a:lvl1pPr>
      <a:lvl2pPr marL="739775" indent="-285750" algn="l" rtl="0" fontAlgn="base">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fontAlgn="base">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fontAlgn="base">
        <a:spcBef>
          <a:spcPct val="20000"/>
        </a:spcBef>
        <a:spcAft>
          <a:spcPct val="0"/>
        </a:spcAft>
        <a:buClr>
          <a:srgbClr val="A28E6A"/>
        </a:buClr>
        <a:buFont typeface="Wingdings 3" pitchFamily="18" charset="2"/>
        <a:buChar char=""/>
        <a:defRPr sz="2200" kern="1200">
          <a:solidFill>
            <a:schemeClr val="tx1"/>
          </a:solidFill>
          <a:latin typeface="+mn-lt"/>
          <a:ea typeface="+mn-ea"/>
          <a:cs typeface="+mn-cs"/>
        </a:defRPr>
      </a:lvl4pPr>
      <a:lvl5pPr marL="1481138" indent="-209550" algn="l" rtl="0" fontAlgn="base">
        <a:spcBef>
          <a:spcPct val="20000"/>
        </a:spcBef>
        <a:spcAft>
          <a:spcPct val="0"/>
        </a:spcAft>
        <a:buClr>
          <a:srgbClr val="A28E6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sz="1600" kern="1200">
          <a:solidFill>
            <a:schemeClr val="tx1"/>
          </a:solidFill>
          <a:latin typeface="+mn-lt"/>
          <a:ea typeface="+mn-ea"/>
          <a:cs typeface="+mn-cs"/>
        </a:defRPr>
      </a:lvl9pPr>
      <a:extLst/>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10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10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4.xm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2.jpeg"/></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8" Type="http://schemas.microsoft.com/office/2007/relationships/diagramDrawing" Target="../diagrams/drawing11.xml"/><Relationship Id="rId13" Type="http://schemas.microsoft.com/office/2007/relationships/diagramDrawing" Target="../diagrams/drawing12.xml"/><Relationship Id="rId3" Type="http://schemas.openxmlformats.org/officeDocument/2006/relationships/image" Target="../media/image2.png"/><Relationship Id="rId7" Type="http://schemas.openxmlformats.org/officeDocument/2006/relationships/diagramColors" Target="../diagrams/colors11.xml"/><Relationship Id="rId12" Type="http://schemas.openxmlformats.org/officeDocument/2006/relationships/diagramColors" Target="../diagrams/colors12.xml"/><Relationship Id="rId2" Type="http://schemas.openxmlformats.org/officeDocument/2006/relationships/notesSlide" Target="../notesSlides/notesSlide109.xml"/><Relationship Id="rId1" Type="http://schemas.openxmlformats.org/officeDocument/2006/relationships/slideLayout" Target="../slideLayouts/slideLayout3.xml"/><Relationship Id="rId6" Type="http://schemas.openxmlformats.org/officeDocument/2006/relationships/diagramQuickStyle" Target="../diagrams/quickStyle11.xml"/><Relationship Id="rId11" Type="http://schemas.openxmlformats.org/officeDocument/2006/relationships/diagramQuickStyle" Target="../diagrams/quickStyle12.xml"/><Relationship Id="rId5" Type="http://schemas.openxmlformats.org/officeDocument/2006/relationships/diagramLayout" Target="../diagrams/layout11.xml"/><Relationship Id="rId10" Type="http://schemas.openxmlformats.org/officeDocument/2006/relationships/diagramLayout" Target="../diagrams/layout12.xml"/><Relationship Id="rId4" Type="http://schemas.openxmlformats.org/officeDocument/2006/relationships/diagramData" Target="../diagrams/data11.xml"/><Relationship Id="rId9" Type="http://schemas.openxmlformats.org/officeDocument/2006/relationships/diagramData" Target="../diagrams/data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openxmlformats.org/officeDocument/2006/relationships/image" Target="../media/image2.png"/><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 Id="rId14" Type="http://schemas.openxmlformats.org/officeDocument/2006/relationships/image" Target="../media/image67.jpeg"/></Relationships>
</file>

<file path=ppt/slides/_rels/slide111.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openxmlformats.org/officeDocument/2006/relationships/notesSlide" Target="../notesSlides/notesSlide111.xml"/><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slideLayout" Target="../slideLayouts/slideLayout3.xml"/><Relationship Id="rId1" Type="http://schemas.openxmlformats.org/officeDocument/2006/relationships/video" Target="ayaclusters.wmv" TargetMode="Externa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5" Type="http://schemas.openxmlformats.org/officeDocument/2006/relationships/image" Target="../media/image69.png"/><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image" Target="../media/image68.jpeg"/></Relationships>
</file>

<file path=ppt/slides/_rels/slide112.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2.png"/><Relationship Id="rId7" Type="http://schemas.openxmlformats.org/officeDocument/2006/relationships/diagramColors" Target="../diagrams/colors17.xml"/><Relationship Id="rId2" Type="http://schemas.openxmlformats.org/officeDocument/2006/relationships/notesSlide" Target="../notesSlides/notesSlide112.xml"/><Relationship Id="rId1" Type="http://schemas.openxmlformats.org/officeDocument/2006/relationships/slideLayout" Target="../slideLayouts/slideLayout3.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13.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png"/><Relationship Id="rId7" Type="http://schemas.openxmlformats.org/officeDocument/2006/relationships/diagramColors" Target="../diagrams/colors18.xml"/><Relationship Id="rId2" Type="http://schemas.openxmlformats.org/officeDocument/2006/relationships/notesSlide" Target="../notesSlides/notesSlide113.xml"/><Relationship Id="rId1" Type="http://schemas.openxmlformats.org/officeDocument/2006/relationships/slideLayout" Target="../slideLayouts/slideLayout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70.png"/></Relationships>
</file>

<file path=ppt/slides/_rels/slide11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118.xml"/><Relationship Id="rId1" Type="http://schemas.openxmlformats.org/officeDocument/2006/relationships/slideLayout" Target="../slideLayouts/slideLayout4.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7.jpeg"/><Relationship Id="rId2" Type="http://schemas.openxmlformats.org/officeDocument/2006/relationships/notesSlide" Target="../notesSlides/notesSlide119.xml"/><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124.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12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image" Target="../media/image82.png"/><Relationship Id="rId2" Type="http://schemas.openxmlformats.org/officeDocument/2006/relationships/notesSlide" Target="../notesSlides/notesSlide125.xml"/><Relationship Id="rId1" Type="http://schemas.openxmlformats.org/officeDocument/2006/relationships/slideLayout" Target="../slideLayouts/slideLayout4.xml"/><Relationship Id="rId6" Type="http://schemas.openxmlformats.org/officeDocument/2006/relationships/diagramColors" Target="../diagrams/colors23.xml"/><Relationship Id="rId11" Type="http://schemas.openxmlformats.org/officeDocument/2006/relationships/image" Target="../media/image81.png"/><Relationship Id="rId5" Type="http://schemas.openxmlformats.org/officeDocument/2006/relationships/diagramQuickStyle" Target="../diagrams/quickStyle23.xml"/><Relationship Id="rId10" Type="http://schemas.openxmlformats.org/officeDocument/2006/relationships/image" Target="../media/image80.png"/><Relationship Id="rId4" Type="http://schemas.openxmlformats.org/officeDocument/2006/relationships/diagramLayout" Target="../diagrams/layout23.xml"/><Relationship Id="rId9" Type="http://schemas.openxmlformats.org/officeDocument/2006/relationships/image" Target="../media/image79.png"/></Relationships>
</file>

<file path=ppt/slides/_rels/slide126.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notesSlide" Target="../notesSlides/notesSlide126.xml"/><Relationship Id="rId7" Type="http://schemas.openxmlformats.org/officeDocument/2006/relationships/diagramColors" Target="../diagrams/colors24.xml"/><Relationship Id="rId2" Type="http://schemas.openxmlformats.org/officeDocument/2006/relationships/slideLayout" Target="../slideLayouts/slideLayout4.xml"/><Relationship Id="rId1" Type="http://schemas.openxmlformats.org/officeDocument/2006/relationships/video" Target="jhc2007.wmv" TargetMode="External"/><Relationship Id="rId6" Type="http://schemas.openxmlformats.org/officeDocument/2006/relationships/diagramQuickStyle" Target="../diagrams/quickStyle24.xml"/><Relationship Id="rId5" Type="http://schemas.openxmlformats.org/officeDocument/2006/relationships/diagramLayout" Target="../diagrams/layout24.xml"/><Relationship Id="rId10" Type="http://schemas.openxmlformats.org/officeDocument/2006/relationships/image" Target="../media/image84.png"/><Relationship Id="rId4" Type="http://schemas.openxmlformats.org/officeDocument/2006/relationships/diagramData" Target="../diagrams/data24.xml"/><Relationship Id="rId9" Type="http://schemas.openxmlformats.org/officeDocument/2006/relationships/image" Target="../media/image83.png"/></Relationships>
</file>

<file path=ppt/slides/_rels/slide127.xml.rels><?xml version="1.0" encoding="UTF-8" standalone="yes"?>
<Relationships xmlns="http://schemas.openxmlformats.org/package/2006/relationships"><Relationship Id="rId8" Type="http://schemas.openxmlformats.org/officeDocument/2006/relationships/hyperlink" Target="http://www.ayanetwork.com/education/index.php?option=com_content&amp;view=article&amp;id=24&amp;Itemid=38" TargetMode="External"/><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127.xml"/><Relationship Id="rId1" Type="http://schemas.openxmlformats.org/officeDocument/2006/relationships/slideLayout" Target="../slideLayouts/slideLayout4.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85.png"/></Relationships>
</file>

<file path=ppt/slides/_rels/slide128.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notesSlide" Target="../notesSlides/notesSlide128.xml"/><Relationship Id="rId7" Type="http://schemas.openxmlformats.org/officeDocument/2006/relationships/diagramColors" Target="../diagrams/colors26.xml"/><Relationship Id="rId2" Type="http://schemas.openxmlformats.org/officeDocument/2006/relationships/slideLayout" Target="../slideLayouts/slideLayout4.xml"/><Relationship Id="rId1" Type="http://schemas.openxmlformats.org/officeDocument/2006/relationships/video" Target="4th5thgrade%20clusterintrosession.wmv" TargetMode="Externa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 Id="rId9" Type="http://schemas.openxmlformats.org/officeDocument/2006/relationships/image" Target="../media/image86.png"/></Relationships>
</file>

<file path=ppt/slides/_rels/slide129.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notesSlide" Target="../notesSlides/notesSlide129.xml"/><Relationship Id="rId7" Type="http://schemas.openxmlformats.org/officeDocument/2006/relationships/diagramColors" Target="../diagrams/colors27.xml"/><Relationship Id="rId2" Type="http://schemas.openxmlformats.org/officeDocument/2006/relationships/slideLayout" Target="../slideLayouts/slideLayout4.xml"/><Relationship Id="rId1" Type="http://schemas.openxmlformats.org/officeDocument/2006/relationships/video" Target="makingourowncents_1.wmv" TargetMode="Externa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 Id="rId9" Type="http://schemas.openxmlformats.org/officeDocument/2006/relationships/image" Target="../media/image87.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30.xml.rels><?xml version="1.0" encoding="UTF-8" standalone="yes"?>
<Relationships xmlns="http://schemas.openxmlformats.org/package/2006/relationships"><Relationship Id="rId8" Type="http://schemas.openxmlformats.org/officeDocument/2006/relationships/diagramColors" Target="../diagrams/colors28.xml"/><Relationship Id="rId3" Type="http://schemas.openxmlformats.org/officeDocument/2006/relationships/slideLayout" Target="../slideLayouts/slideLayout4.xml"/><Relationship Id="rId7" Type="http://schemas.openxmlformats.org/officeDocument/2006/relationships/diagramQuickStyle" Target="../diagrams/quickStyle28.xml"/><Relationship Id="rId2" Type="http://schemas.openxmlformats.org/officeDocument/2006/relationships/audio" Target="parentmeetingNov162009.mp3" TargetMode="External"/><Relationship Id="rId1" Type="http://schemas.openxmlformats.org/officeDocument/2006/relationships/video" Target="SilasEval.wmv" TargetMode="External"/><Relationship Id="rId6" Type="http://schemas.openxmlformats.org/officeDocument/2006/relationships/diagramLayout" Target="../diagrams/layout28.xml"/><Relationship Id="rId11" Type="http://schemas.openxmlformats.org/officeDocument/2006/relationships/image" Target="../media/image89.png"/><Relationship Id="rId5" Type="http://schemas.openxmlformats.org/officeDocument/2006/relationships/diagramData" Target="../diagrams/data28.xml"/><Relationship Id="rId10" Type="http://schemas.openxmlformats.org/officeDocument/2006/relationships/image" Target="../media/image88.png"/><Relationship Id="rId4" Type="http://schemas.openxmlformats.org/officeDocument/2006/relationships/notesSlide" Target="../notesSlides/notesSlide130.xml"/><Relationship Id="rId9" Type="http://schemas.microsoft.com/office/2007/relationships/diagramDrawing" Target="../diagrams/drawing28.xml"/></Relationships>
</file>

<file path=ppt/slides/_rels/slide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2.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132.xml"/><Relationship Id="rId1" Type="http://schemas.openxmlformats.org/officeDocument/2006/relationships/slideLayout" Target="../slideLayouts/slideLayout4.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33.xml.rels><?xml version="1.0" encoding="UTF-8" standalone="yes"?>
<Relationships xmlns="http://schemas.openxmlformats.org/package/2006/relationships"><Relationship Id="rId8" Type="http://schemas.openxmlformats.org/officeDocument/2006/relationships/hyperlink" Target="http://ayaed.pbworks.com/Fundamentals-of-Mathematics" TargetMode="External"/><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diagramColors" Target="../diagrams/colors30.xml"/><Relationship Id="rId11" Type="http://schemas.openxmlformats.org/officeDocument/2006/relationships/hyperlink" Target="http://astore.amazon.com/sciencemathcourses-20/detail/1581983298" TargetMode="External"/><Relationship Id="rId5" Type="http://schemas.openxmlformats.org/officeDocument/2006/relationships/diagramQuickStyle" Target="../diagrams/quickStyle30.xml"/><Relationship Id="rId10" Type="http://schemas.openxmlformats.org/officeDocument/2006/relationships/hyperlink" Target="http://astore.amazon.com/sciencemathcourses-20/detail/0135016355" TargetMode="External"/><Relationship Id="rId4" Type="http://schemas.openxmlformats.org/officeDocument/2006/relationships/diagramLayout" Target="../diagrams/layout30.xml"/><Relationship Id="rId9" Type="http://schemas.openxmlformats.org/officeDocument/2006/relationships/image" Target="../media/image90.png"/></Relationships>
</file>

<file path=ppt/slides/_rels/slide134.xml.rels><?xml version="1.0" encoding="UTF-8" standalone="yes"?>
<Relationships xmlns="http://schemas.openxmlformats.org/package/2006/relationships"><Relationship Id="rId8" Type="http://schemas.openxmlformats.org/officeDocument/2006/relationships/hyperlink" Target="http://ayaed.pbworks.com/Fundamentals-of-Mathematics" TargetMode="External"/><Relationship Id="rId13" Type="http://schemas.openxmlformats.org/officeDocument/2006/relationships/hyperlink" Target="http://ayaed.pbworks.com/Partial-Differential-Equations" TargetMode="External"/><Relationship Id="rId18" Type="http://schemas.openxmlformats.org/officeDocument/2006/relationships/hyperlink" Target="http://www.youtube.com/view_play_list?p=E7DDD91010BC51F8&amp;search_query=linear+algebra+mit" TargetMode="External"/><Relationship Id="rId3" Type="http://schemas.openxmlformats.org/officeDocument/2006/relationships/diagramData" Target="../diagrams/data31.xml"/><Relationship Id="rId7" Type="http://schemas.microsoft.com/office/2007/relationships/diagramDrawing" Target="../diagrams/drawing31.xml"/><Relationship Id="rId12" Type="http://schemas.openxmlformats.org/officeDocument/2006/relationships/hyperlink" Target="http://ayaed.pbworks.com/Complex-Variables" TargetMode="External"/><Relationship Id="rId17" Type="http://schemas.openxmlformats.org/officeDocument/2006/relationships/hyperlink" Target="http://www.youtube.com/view_play_list?p=EC88901EBADDD980&amp;search_query=differential+equations" TargetMode="External"/><Relationship Id="rId2" Type="http://schemas.openxmlformats.org/officeDocument/2006/relationships/notesSlide" Target="../notesSlides/notesSlide134.xml"/><Relationship Id="rId16" Type="http://schemas.openxmlformats.org/officeDocument/2006/relationships/hyperlink" Target="http://www.graphcalc.com/" TargetMode="External"/><Relationship Id="rId1" Type="http://schemas.openxmlformats.org/officeDocument/2006/relationships/slideLayout" Target="../slideLayouts/slideLayout4.xml"/><Relationship Id="rId6" Type="http://schemas.openxmlformats.org/officeDocument/2006/relationships/diagramColors" Target="../diagrams/colors31.xml"/><Relationship Id="rId11" Type="http://schemas.openxmlformats.org/officeDocument/2006/relationships/hyperlink" Target="http://ayaed.pbworks.com/Advanced-Calculus" TargetMode="External"/><Relationship Id="rId5" Type="http://schemas.openxmlformats.org/officeDocument/2006/relationships/diagramQuickStyle" Target="../diagrams/quickStyle31.xml"/><Relationship Id="rId15" Type="http://schemas.openxmlformats.org/officeDocument/2006/relationships/hyperlink" Target="http://astore.amazon.com/sciencemathcourses-20/detail/0534943209" TargetMode="External"/><Relationship Id="rId10" Type="http://schemas.openxmlformats.org/officeDocument/2006/relationships/hyperlink" Target="http://ayaed.pbworks.com/Linear-Algebra" TargetMode="External"/><Relationship Id="rId19" Type="http://schemas.openxmlformats.org/officeDocument/2006/relationships/hyperlink" Target="http://www.youtube.com/view_play_list?p=4C4C8A7D06566F38&amp;search_query=calculus" TargetMode="External"/><Relationship Id="rId4" Type="http://schemas.openxmlformats.org/officeDocument/2006/relationships/diagramLayout" Target="../diagrams/layout31.xml"/><Relationship Id="rId9" Type="http://schemas.openxmlformats.org/officeDocument/2006/relationships/hyperlink" Target="http://ayaed.pbworks.com/Differential-Equations" TargetMode="External"/><Relationship Id="rId14" Type="http://schemas.openxmlformats.org/officeDocument/2006/relationships/image" Target="../media/image91.png"/></Relationships>
</file>

<file path=ppt/slides/_rels/slide135.xml.rels><?xml version="1.0" encoding="UTF-8" standalone="yes"?>
<Relationships xmlns="http://schemas.openxmlformats.org/package/2006/relationships"><Relationship Id="rId8" Type="http://schemas.openxmlformats.org/officeDocument/2006/relationships/hyperlink" Target="http://ayaed.pbworks.com/Fundamentals-of-Mathematics" TargetMode="External"/><Relationship Id="rId13" Type="http://schemas.openxmlformats.org/officeDocument/2006/relationships/hyperlink" Target="http://www.algebrahelp.com/lessons/simplifying/foilmethod/" TargetMode="External"/><Relationship Id="rId3" Type="http://schemas.openxmlformats.org/officeDocument/2006/relationships/diagramData" Target="../diagrams/data32.xml"/><Relationship Id="rId7" Type="http://schemas.microsoft.com/office/2007/relationships/diagramDrawing" Target="../diagrams/drawing32.xml"/><Relationship Id="rId12" Type="http://schemas.openxmlformats.org/officeDocument/2006/relationships/hyperlink" Target="http://www.studyzone.org/mtestprep/math8/g/8multmonol.cfm" TargetMode="External"/><Relationship Id="rId2" Type="http://schemas.openxmlformats.org/officeDocument/2006/relationships/notesSlide" Target="../notesSlides/notesSlide135.xml"/><Relationship Id="rId16" Type="http://schemas.openxmlformats.org/officeDocument/2006/relationships/hyperlink" Target="http://tutorial.math.lamar.edu/Extras/AlgebraTrigReview/MultPoly.aspx" TargetMode="External"/><Relationship Id="rId1" Type="http://schemas.openxmlformats.org/officeDocument/2006/relationships/slideLayout" Target="../slideLayouts/slideLayout4.xml"/><Relationship Id="rId6" Type="http://schemas.openxmlformats.org/officeDocument/2006/relationships/diagramColors" Target="../diagrams/colors32.xml"/><Relationship Id="rId11" Type="http://schemas.openxmlformats.org/officeDocument/2006/relationships/hyperlink" Target="http://www.ehow.com/how_2365138_multiply-monomials.html" TargetMode="External"/><Relationship Id="rId5" Type="http://schemas.openxmlformats.org/officeDocument/2006/relationships/diagramQuickStyle" Target="../diagrams/quickStyle32.xml"/><Relationship Id="rId15" Type="http://schemas.openxmlformats.org/officeDocument/2006/relationships/hyperlink" Target="http://www.wtamu.edu/academic/anns/mps/math/mathlab/int_algebra/int_alg_tut26_multpoly.htm" TargetMode="External"/><Relationship Id="rId10" Type="http://schemas.openxmlformats.org/officeDocument/2006/relationships/hyperlink" Target="http://tangent.utc.edu/math-help/properties%20of%20mult%20and%20add.pdf" TargetMode="External"/><Relationship Id="rId4" Type="http://schemas.openxmlformats.org/officeDocument/2006/relationships/diagramLayout" Target="../diagrams/layout32.xml"/><Relationship Id="rId9" Type="http://schemas.openxmlformats.org/officeDocument/2006/relationships/hyperlink" Target="http://ayaed.pbworks.com/Advanced-Algebra" TargetMode="External"/><Relationship Id="rId14" Type="http://schemas.openxmlformats.org/officeDocument/2006/relationships/hyperlink" Target="http://www.freemathhelp.com/using-foil.html"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www.ayaed.com/" TargetMode="External"/><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2.png"/></Relationships>
</file>

<file path=ppt/slides/_rels/slide1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4.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44.xml"/><Relationship Id="rId7" Type="http://schemas.openxmlformats.org/officeDocument/2006/relationships/hyperlink" Target="file:///D:\Inception-Cuts\3.%20The%20Simplest%20Version-The%20Relationship.mp4" TargetMode="External"/><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hyperlink" Target="file:///D:\Inception-Cuts\3b.%20Can't%20compete%20-%20World%20wants.mp4" TargetMode="External"/><Relationship Id="rId5" Type="http://schemas.openxmlformats.org/officeDocument/2006/relationships/hyperlink" Target="file:///D:\Inception-Cuts\1.%20Inception%20-%20Can%20it%20be%20done.mp4" TargetMode="External"/><Relationship Id="rId10" Type="http://schemas.openxmlformats.org/officeDocument/2006/relationships/oleObject" Target="../embeddings/oleObject3.bin"/><Relationship Id="rId4" Type="http://schemas.openxmlformats.org/officeDocument/2006/relationships/image" Target="../media/image36.jpeg"/><Relationship Id="rId9" Type="http://schemas.openxmlformats.org/officeDocument/2006/relationships/hyperlink" Target="file:///D:\Inception-Cuts\3a.%20Seed-Idea-Definition.mp4" TargetMode="External"/></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3.jpeg"/><Relationship Id="rId7" Type="http://schemas.openxmlformats.org/officeDocument/2006/relationships/diagramQuickStyle" Target="../diagrams/quickStyle1.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4.jpeg"/><Relationship Id="rId9" Type="http://schemas.microsoft.com/office/2007/relationships/diagramDrawing" Target="../diagrams/drawing1.xml"/></Relationships>
</file>

<file path=ppt/slides/_rels/slide4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4.jpeg"/><Relationship Id="rId7" Type="http://schemas.openxmlformats.org/officeDocument/2006/relationships/diagramColors" Target="../diagrams/colors2.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5.jpeg"/><Relationship Id="rId7" Type="http://schemas.openxmlformats.org/officeDocument/2006/relationships/diagramColors" Target="../diagrams/colors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jpeg"/><Relationship Id="rId7" Type="http://schemas.openxmlformats.org/officeDocument/2006/relationships/diagramColors" Target="../diagrams/colors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7.jpeg"/><Relationship Id="rId7" Type="http://schemas.openxmlformats.org/officeDocument/2006/relationships/diagramColors" Target="../diagrams/colors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8.jpeg"/><Relationship Id="rId7" Type="http://schemas.openxmlformats.org/officeDocument/2006/relationships/diagramColors" Target="../diagrams/colors6.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51.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9.jpeg"/><Relationship Id="rId7" Type="http://schemas.openxmlformats.org/officeDocument/2006/relationships/diagramColors" Target="../diagrams/colors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52.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0.jpeg"/><Relationship Id="rId7" Type="http://schemas.openxmlformats.org/officeDocument/2006/relationships/diagramColors" Target="../diagrams/colors8.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43.jpeg"/><Relationship Id="rId7" Type="http://schemas.openxmlformats.org/officeDocument/2006/relationships/diagramQuickStyle" Target="../diagrams/quickStyle9.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44.jpeg"/><Relationship Id="rId9" Type="http://schemas.microsoft.com/office/2007/relationships/diagramDrawing" Target="../diagrams/drawing9.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71.xml.rels><?xml version="1.0" encoding="UTF-8" standalone="yes"?>
<Relationships xmlns="http://schemas.openxmlformats.org/package/2006/relationships"><Relationship Id="rId3" Type="http://schemas.openxmlformats.org/officeDocument/2006/relationships/hyperlink" Target="file:///D:\Inception-Cuts\Marvin%20Sapp%20-%20The%20Best%20In%20Me.mp4"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51.jpeg"/></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47.jpeg"/><Relationship Id="rId7" Type="http://schemas.openxmlformats.org/officeDocument/2006/relationships/diagramColors" Target="../diagrams/colors1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0.xml"/><Relationship Id="rId1" Type="http://schemas.openxmlformats.org/officeDocument/2006/relationships/vmlDrawing" Target="../drawings/vmlDrawing5.vml"/><Relationship Id="rId4" Type="http://schemas.openxmlformats.org/officeDocument/2006/relationships/audio" Target="../media/audio1.wav"/></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6.xml"/><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609600" y="3352800"/>
            <a:ext cx="8382000" cy="1974059"/>
          </a:xfrm>
        </p:spPr>
        <p:txBody>
          <a:bodyPr/>
          <a:lstStyle>
            <a:extLst/>
          </a:lstStyle>
          <a:p>
            <a:pPr fontAlgn="auto">
              <a:spcAft>
                <a:spcPts val="0"/>
              </a:spcAft>
              <a:defRPr/>
            </a:pPr>
            <a:r>
              <a:rPr dirty="0" smtClean="0"/>
              <a:t>Greetings  from </a:t>
            </a:r>
            <a:br>
              <a:rPr dirty="0" smtClean="0"/>
            </a:br>
            <a:r>
              <a:rPr dirty="0" smtClean="0"/>
              <a:t>AYA Educational Institute</a:t>
            </a:r>
            <a:endParaRPr dirty="0"/>
          </a:p>
        </p:txBody>
      </p:sp>
      <p:sp>
        <p:nvSpPr>
          <p:cNvPr id="9219" name="Rectangle 4"/>
          <p:cNvSpPr>
            <a:spLocks noGrp="1"/>
          </p:cNvSpPr>
          <p:nvPr>
            <p:ph type="body" idx="1"/>
          </p:nvPr>
        </p:nvSpPr>
        <p:spPr>
          <a:xfrm>
            <a:off x="914400" y="5334000"/>
            <a:ext cx="7772400" cy="1052513"/>
          </a:xfrm>
        </p:spPr>
        <p:txBody>
          <a:bodyPr/>
          <a:lstStyle/>
          <a:p>
            <a:pPr marL="374650"/>
            <a:r>
              <a:rPr lang="en-US" dirty="0" smtClean="0"/>
              <a:t>Amos N. Wilson Conference Presentation</a:t>
            </a:r>
          </a:p>
          <a:p>
            <a:pPr marL="374650"/>
            <a:r>
              <a:rPr lang="en-US" dirty="0" smtClean="0"/>
              <a:t>October 15, 2011</a:t>
            </a:r>
          </a:p>
          <a:p>
            <a:pPr marL="374650"/>
            <a:endParaRPr lang="en-US" dirty="0"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1767205" cy="335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5841" name="Picture 1" descr="I:\WekesaBakDec29\documents\Comprotax 200910\comprotax2008\acultureofbusiness\afiyaandwekesa.jpg"/>
          <p:cNvPicPr>
            <a:picLocks noChangeAspect="1" noChangeArrowheads="1"/>
          </p:cNvPicPr>
          <p:nvPr/>
        </p:nvPicPr>
        <p:blipFill>
          <a:blip r:embed="rId4" cstate="print"/>
          <a:srcRect l="6510" b="5488"/>
          <a:stretch>
            <a:fillRect/>
          </a:stretch>
        </p:blipFill>
        <p:spPr bwMode="auto">
          <a:xfrm>
            <a:off x="5568204" y="457200"/>
            <a:ext cx="2753229" cy="2971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222" name="Rectangle 4"/>
          <p:cNvSpPr txBox="1">
            <a:spLocks/>
          </p:cNvSpPr>
          <p:nvPr/>
        </p:nvSpPr>
        <p:spPr bwMode="auto">
          <a:xfrm rot="-445524">
            <a:off x="6078225" y="3648502"/>
            <a:ext cx="2286000" cy="1052513"/>
          </a:xfrm>
          <a:prstGeom prst="rect">
            <a:avLst/>
          </a:prstGeom>
          <a:noFill/>
          <a:ln w="9525">
            <a:noFill/>
            <a:miter lim="800000"/>
            <a:headEnd/>
            <a:tailEnd/>
          </a:ln>
        </p:spPr>
        <p:txBody>
          <a:bodyPr/>
          <a:lstStyle/>
          <a:p>
            <a:pPr marL="374650" indent="-342900" algn="ctr">
              <a:spcBef>
                <a:spcPts val="700"/>
              </a:spcBef>
              <a:buSzPct val="95000"/>
              <a:buFont typeface="Wingdings" pitchFamily="2" charset="2"/>
              <a:buNone/>
            </a:pPr>
            <a:r>
              <a:rPr lang="en-US" sz="1600" dirty="0">
                <a:solidFill>
                  <a:schemeClr val="tx2"/>
                </a:solidFill>
                <a:latin typeface="Corbel" pitchFamily="34" charset="0"/>
              </a:rPr>
              <a:t>Co-Directors: </a:t>
            </a:r>
            <a:r>
              <a:rPr lang="en-US" sz="1600" dirty="0" err="1">
                <a:solidFill>
                  <a:schemeClr val="tx2"/>
                </a:solidFill>
                <a:latin typeface="Corbel" pitchFamily="34" charset="0"/>
              </a:rPr>
              <a:t>Wekesa</a:t>
            </a:r>
            <a:r>
              <a:rPr lang="en-US" sz="1600" dirty="0">
                <a:solidFill>
                  <a:schemeClr val="tx2"/>
                </a:solidFill>
                <a:latin typeface="Corbel" pitchFamily="34" charset="0"/>
              </a:rPr>
              <a:t> &amp; </a:t>
            </a:r>
            <a:r>
              <a:rPr lang="en-US" sz="1600" dirty="0" err="1">
                <a:solidFill>
                  <a:schemeClr val="tx2"/>
                </a:solidFill>
                <a:latin typeface="Corbel" pitchFamily="34" charset="0"/>
              </a:rPr>
              <a:t>Afiya</a:t>
            </a:r>
            <a:r>
              <a:rPr lang="en-US" sz="1600" dirty="0">
                <a:solidFill>
                  <a:schemeClr val="tx2"/>
                </a:solidFill>
                <a:latin typeface="Corbel" pitchFamily="34" charset="0"/>
              </a:rPr>
              <a:t> </a:t>
            </a:r>
            <a:r>
              <a:rPr lang="en-US" sz="1600" dirty="0" err="1">
                <a:solidFill>
                  <a:schemeClr val="tx2"/>
                </a:solidFill>
                <a:latin typeface="Corbel" pitchFamily="34" charset="0"/>
              </a:rPr>
              <a:t>Madzimoyo</a:t>
            </a:r>
            <a:endParaRPr lang="en-US" sz="1600" dirty="0">
              <a:solidFill>
                <a:schemeClr val="tx2"/>
              </a:solidFill>
              <a:latin typeface="Corbel" pitchFamily="34" charset="0"/>
            </a:endParaRPr>
          </a:p>
          <a:p>
            <a:pPr marL="374650" indent="-342900">
              <a:spcBef>
                <a:spcPts val="700"/>
              </a:spcBef>
              <a:buSzPct val="95000"/>
              <a:buFont typeface="Wingdings" pitchFamily="2" charset="2"/>
              <a:buNone/>
            </a:pPr>
            <a:endParaRPr lang="en-US" sz="2000" dirty="0">
              <a:solidFill>
                <a:schemeClr val="tx2"/>
              </a:solidFill>
              <a:latin typeface="Corbe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5"/>
          <p:cNvSpPr txBox="1">
            <a:spLocks noChangeArrowheads="1"/>
          </p:cNvSpPr>
          <p:nvPr/>
        </p:nvSpPr>
        <p:spPr bwMode="auto">
          <a:xfrm>
            <a:off x="685800" y="1143000"/>
            <a:ext cx="8153400" cy="4647426"/>
          </a:xfrm>
          <a:prstGeom prst="rect">
            <a:avLst/>
          </a:prstGeom>
          <a:noFill/>
          <a:ln w="9525">
            <a:noFill/>
            <a:miter lim="800000"/>
            <a:headEnd/>
            <a:tailEnd/>
          </a:ln>
        </p:spPr>
        <p:txBody>
          <a:bodyPr wrap="square">
            <a:spAutoFit/>
          </a:bodyPr>
          <a:lstStyle/>
          <a:p>
            <a:pPr lvl="1">
              <a:buFont typeface="Arial" pitchFamily="34" charset="0"/>
              <a:buChar char="•"/>
            </a:pPr>
            <a:r>
              <a:rPr lang="en-US" sz="3200" dirty="0" smtClean="0">
                <a:latin typeface="Corbel" pitchFamily="34" charset="0"/>
              </a:rPr>
              <a:t>Pathological symptoms of oppressed people</a:t>
            </a:r>
          </a:p>
          <a:p>
            <a:pPr lvl="2">
              <a:buFont typeface="Arial" pitchFamily="34" charset="0"/>
              <a:buChar char="•"/>
            </a:pPr>
            <a:r>
              <a:rPr lang="en-US" sz="3200" dirty="0" smtClean="0">
                <a:latin typeface="Corbel" pitchFamily="34" charset="0"/>
              </a:rPr>
              <a:t>Delusion</a:t>
            </a:r>
          </a:p>
          <a:p>
            <a:pPr lvl="3">
              <a:buFont typeface="Arial" pitchFamily="34" charset="0"/>
              <a:buChar char="•"/>
            </a:pPr>
            <a:r>
              <a:rPr lang="en-US" sz="2800" dirty="0" smtClean="0">
                <a:latin typeface="Corbel" pitchFamily="34" charset="0"/>
              </a:rPr>
              <a:t>Processing Troy Davis</a:t>
            </a:r>
          </a:p>
          <a:p>
            <a:pPr lvl="3">
              <a:buFont typeface="Arial" pitchFamily="34" charset="0"/>
              <a:buChar char="•"/>
            </a:pPr>
            <a:r>
              <a:rPr lang="en-US" sz="2800" dirty="0" err="1" smtClean="0">
                <a:latin typeface="Corbel" pitchFamily="34" charset="0"/>
              </a:rPr>
              <a:t>Neema</a:t>
            </a:r>
            <a:r>
              <a:rPr lang="en-US" sz="2800" dirty="0" smtClean="0">
                <a:latin typeface="Corbel" pitchFamily="34" charset="0"/>
              </a:rPr>
              <a:t> argued that those who believe we have made it are not lazy or ignorant; instead they are </a:t>
            </a:r>
            <a:r>
              <a:rPr lang="en-US" sz="2800" dirty="0" smtClean="0">
                <a:solidFill>
                  <a:srgbClr val="00B050"/>
                </a:solidFill>
                <a:latin typeface="Corbel" pitchFamily="34" charset="0"/>
              </a:rPr>
              <a:t>delusional</a:t>
            </a:r>
          </a:p>
          <a:p>
            <a:pPr lvl="4">
              <a:buFont typeface="Arial" pitchFamily="34" charset="0"/>
              <a:buChar char="•"/>
            </a:pPr>
            <a:r>
              <a:rPr lang="en-US" sz="2800" dirty="0" smtClean="0">
                <a:latin typeface="Corbel" pitchFamily="34" charset="0"/>
              </a:rPr>
              <a:t>The difference is that the root of delusion is </a:t>
            </a:r>
            <a:r>
              <a:rPr lang="en-US" sz="2800" dirty="0" smtClean="0">
                <a:solidFill>
                  <a:srgbClr val="00B050"/>
                </a:solidFill>
                <a:latin typeface="Corbel" pitchFamily="34" charset="0"/>
              </a:rPr>
              <a:t>“fear.” </a:t>
            </a:r>
            <a:r>
              <a:rPr lang="en-US" sz="2800" dirty="0" smtClean="0">
                <a:solidFill>
                  <a:srgbClr val="FF0000"/>
                </a:solidFill>
                <a:latin typeface="Corbel" pitchFamily="34" charset="0"/>
              </a:rPr>
              <a:t>It will not be cured by the accumulation of information</a:t>
            </a:r>
            <a:r>
              <a:rPr lang="en-US" sz="3200" dirty="0" smtClean="0">
                <a:solidFill>
                  <a:srgbClr val="FF0000"/>
                </a:solidFill>
                <a:latin typeface="Corbel" pitchFamily="34" charset="0"/>
              </a:rPr>
              <a:t>.</a:t>
            </a:r>
          </a:p>
        </p:txBody>
      </p:sp>
      <p:sp>
        <p:nvSpPr>
          <p:cNvPr id="7" name="TextBox 6"/>
          <p:cNvSpPr txBox="1"/>
          <p:nvPr/>
        </p:nvSpPr>
        <p:spPr>
          <a:xfrm>
            <a:off x="914400" y="228600"/>
            <a:ext cx="7924800" cy="1754326"/>
          </a:xfrm>
          <a:prstGeom prst="rect">
            <a:avLst/>
          </a:prstGeom>
          <a:noFill/>
        </p:spPr>
        <p:txBody>
          <a:bodyPr wrap="square" rtlCol="0">
            <a:spAutoFit/>
          </a:bodyPr>
          <a:lstStyle/>
          <a:p>
            <a:r>
              <a:rPr lang="en-US" sz="5400" dirty="0" smtClean="0">
                <a:solidFill>
                  <a:srgbClr val="FF0000"/>
                </a:solidFill>
                <a:latin typeface="Corbel" pitchFamily="34" charset="0"/>
              </a:rPr>
              <a:t>Alienated To Serve Aliens </a:t>
            </a:r>
          </a:p>
          <a:p>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wekesa\Pictures\anti-intellect 1.jpg"/>
          <p:cNvPicPr>
            <a:picLocks noChangeAspect="1" noChangeArrowheads="1"/>
          </p:cNvPicPr>
          <p:nvPr/>
        </p:nvPicPr>
        <p:blipFill>
          <a:blip r:embed="rId3" cstate="print"/>
          <a:stretch>
            <a:fillRect/>
          </a:stretch>
        </p:blipFill>
        <p:spPr bwMode="auto">
          <a:xfrm>
            <a:off x="609600" y="1971708"/>
            <a:ext cx="8450905" cy="2616204"/>
          </a:xfrm>
          <a:prstGeom prst="rect">
            <a:avLst/>
          </a:prstGeom>
          <a:noFill/>
        </p:spPr>
      </p:pic>
      <p:pic>
        <p:nvPicPr>
          <p:cNvPr id="109571" name="Picture 3" descr="C:\Users\wekesa\Pictures\anti-intellec john mcwhorter.jpg"/>
          <p:cNvPicPr>
            <a:picLocks noChangeAspect="1" noChangeArrowheads="1"/>
          </p:cNvPicPr>
          <p:nvPr/>
        </p:nvPicPr>
        <p:blipFill>
          <a:blip r:embed="rId4" cstate="print"/>
          <a:srcRect/>
          <a:stretch>
            <a:fillRect/>
          </a:stretch>
        </p:blipFill>
        <p:spPr bwMode="auto">
          <a:xfrm>
            <a:off x="2362200" y="381000"/>
            <a:ext cx="4936642" cy="9906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105400" y="685800"/>
            <a:ext cx="3581400" cy="2585323"/>
          </a:xfrm>
          <a:prstGeom prst="rect">
            <a:avLst/>
          </a:prstGeom>
          <a:noFill/>
          <a:ln w="9525">
            <a:noFill/>
            <a:miter lim="800000"/>
            <a:headEnd/>
            <a:tailEnd/>
          </a:ln>
        </p:spPr>
        <p:txBody>
          <a:bodyPr wrap="square">
            <a:spAutoFit/>
          </a:bodyPr>
          <a:lstStyle/>
          <a:p>
            <a:pPr algn="ctr"/>
            <a:r>
              <a:rPr lang="en-US" sz="5400" dirty="0" smtClean="0">
                <a:latin typeface="Corbel" pitchFamily="34" charset="0"/>
              </a:rPr>
              <a:t>Preparation to serve</a:t>
            </a:r>
          </a:p>
          <a:p>
            <a:pPr algn="ctr"/>
            <a:r>
              <a:rPr lang="en-US" sz="5400" dirty="0" smtClean="0">
                <a:latin typeface="Corbel" pitchFamily="34" charset="0"/>
              </a:rPr>
              <a:t>whom?</a:t>
            </a:r>
            <a:endParaRPr lang="en-US" sz="5400" dirty="0">
              <a:latin typeface="Corbel" pitchFamily="34" charset="0"/>
            </a:endParaRPr>
          </a:p>
        </p:txBody>
      </p:sp>
      <p:pic>
        <p:nvPicPr>
          <p:cNvPr id="153602" name="Picture 2"/>
          <p:cNvPicPr>
            <a:picLocks noChangeAspect="1" noChangeArrowheads="1"/>
          </p:cNvPicPr>
          <p:nvPr/>
        </p:nvPicPr>
        <p:blipFill>
          <a:blip r:embed="rId3" cstate="print"/>
          <a:srcRect/>
          <a:stretch>
            <a:fillRect/>
          </a:stretch>
        </p:blipFill>
        <p:spPr bwMode="auto">
          <a:xfrm>
            <a:off x="609600" y="228600"/>
            <a:ext cx="4424384"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2819400" y="381000"/>
            <a:ext cx="5867400" cy="5909310"/>
          </a:xfrm>
          <a:prstGeom prst="rect">
            <a:avLst/>
          </a:prstGeom>
          <a:noFill/>
          <a:ln w="9525">
            <a:noFill/>
            <a:miter lim="800000"/>
            <a:headEnd/>
            <a:tailEnd/>
          </a:ln>
        </p:spPr>
        <p:txBody>
          <a:bodyPr wrap="square">
            <a:spAutoFit/>
          </a:bodyPr>
          <a:lstStyle/>
          <a:p>
            <a:r>
              <a:rPr lang="en-US" sz="5400" dirty="0" smtClean="0">
                <a:latin typeface="Corbel" pitchFamily="34" charset="0"/>
              </a:rPr>
              <a:t>Confident and connected:</a:t>
            </a:r>
            <a:br>
              <a:rPr lang="en-US" sz="5400" dirty="0" smtClean="0">
                <a:latin typeface="Corbel" pitchFamily="34" charset="0"/>
              </a:rPr>
            </a:br>
            <a:endParaRPr lang="en-US" sz="5400" dirty="0" smtClean="0">
              <a:latin typeface="Corbel" pitchFamily="34" charset="0"/>
            </a:endParaRPr>
          </a:p>
          <a:p>
            <a:pPr>
              <a:buFont typeface="Arial" pitchFamily="34" charset="0"/>
              <a:buChar char="•"/>
            </a:pPr>
            <a:r>
              <a:rPr lang="en-US" sz="3600" dirty="0" smtClean="0">
                <a:latin typeface="Corbel" pitchFamily="34" charset="0"/>
              </a:rPr>
              <a:t> To our people</a:t>
            </a:r>
          </a:p>
          <a:p>
            <a:pPr>
              <a:buFont typeface="Arial" pitchFamily="34" charset="0"/>
              <a:buChar char="•"/>
            </a:pPr>
            <a:r>
              <a:rPr lang="en-US" sz="3600" dirty="0" smtClean="0">
                <a:latin typeface="Corbel" pitchFamily="34" charset="0"/>
              </a:rPr>
              <a:t> To the academic subjects </a:t>
            </a:r>
          </a:p>
          <a:p>
            <a:r>
              <a:rPr lang="en-US" sz="3600" dirty="0" smtClean="0">
                <a:latin typeface="Corbel" pitchFamily="34" charset="0"/>
              </a:rPr>
              <a:t>To the mission to solve the families, communities, our peoples’ and the world’s problems </a:t>
            </a:r>
            <a:r>
              <a:rPr lang="en-US" sz="3600" dirty="0" smtClean="0">
                <a:solidFill>
                  <a:srgbClr val="FF0000"/>
                </a:solidFill>
                <a:latin typeface="Corbel" pitchFamily="34" charset="0"/>
              </a:rPr>
              <a:t>– in that order.</a:t>
            </a:r>
          </a:p>
        </p:txBody>
      </p:sp>
      <p:pic>
        <p:nvPicPr>
          <p:cNvPr id="4" name="Picture 3"/>
          <p:cNvPicPr>
            <a:picLocks noChangeAspect="1" noChangeArrowheads="1"/>
          </p:cNvPicPr>
          <p:nvPr/>
        </p:nvPicPr>
        <p:blipFill>
          <a:blip r:embed="rId3" cstate="print"/>
          <a:srcRect/>
          <a:stretch>
            <a:fillRect/>
          </a:stretch>
        </p:blipFill>
        <p:spPr bwMode="auto">
          <a:xfrm>
            <a:off x="6096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wekesa\Pictures\anti-intellect 1.jpg"/>
          <p:cNvPicPr>
            <a:picLocks noChangeAspect="1" noChangeArrowheads="1"/>
          </p:cNvPicPr>
          <p:nvPr/>
        </p:nvPicPr>
        <p:blipFill>
          <a:blip r:embed="rId3" cstate="print"/>
          <a:srcRect/>
          <a:stretch>
            <a:fillRect/>
          </a:stretch>
        </p:blipFill>
        <p:spPr bwMode="auto">
          <a:xfrm>
            <a:off x="609600" y="1752599"/>
            <a:ext cx="8450905" cy="3054423"/>
          </a:xfrm>
          <a:prstGeom prst="rect">
            <a:avLst/>
          </a:prstGeom>
          <a:noFill/>
        </p:spPr>
      </p:pic>
      <p:pic>
        <p:nvPicPr>
          <p:cNvPr id="109571" name="Picture 3" descr="C:\Users\wekesa\Pictures\anti-intellec john mcwhorter.jpg"/>
          <p:cNvPicPr>
            <a:picLocks noChangeAspect="1" noChangeArrowheads="1"/>
          </p:cNvPicPr>
          <p:nvPr/>
        </p:nvPicPr>
        <p:blipFill>
          <a:blip r:embed="rId4" cstate="print"/>
          <a:srcRect/>
          <a:stretch>
            <a:fillRect/>
          </a:stretch>
        </p:blipFill>
        <p:spPr bwMode="auto">
          <a:xfrm>
            <a:off x="2362200" y="381000"/>
            <a:ext cx="4936642" cy="9906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wekesa\Pictures\anti-intellect 1.jpg"/>
          <p:cNvPicPr>
            <a:picLocks noChangeAspect="1" noChangeArrowheads="1"/>
          </p:cNvPicPr>
          <p:nvPr/>
        </p:nvPicPr>
        <p:blipFill>
          <a:blip r:embed="rId3" cstate="print"/>
          <a:stretch>
            <a:fillRect/>
          </a:stretch>
        </p:blipFill>
        <p:spPr bwMode="auto">
          <a:xfrm>
            <a:off x="533400" y="1828800"/>
            <a:ext cx="8450905" cy="952214"/>
          </a:xfrm>
          <a:prstGeom prst="rect">
            <a:avLst/>
          </a:prstGeom>
          <a:noFill/>
        </p:spPr>
      </p:pic>
      <p:pic>
        <p:nvPicPr>
          <p:cNvPr id="109571" name="Picture 3" descr="C:\Users\wekesa\Pictures\anti-intellec john mcwhorter.jpg"/>
          <p:cNvPicPr>
            <a:picLocks noChangeAspect="1" noChangeArrowheads="1"/>
          </p:cNvPicPr>
          <p:nvPr/>
        </p:nvPicPr>
        <p:blipFill>
          <a:blip r:embed="rId4" cstate="print"/>
          <a:srcRect/>
          <a:stretch>
            <a:fillRect/>
          </a:stretch>
        </p:blipFill>
        <p:spPr bwMode="auto">
          <a:xfrm>
            <a:off x="2362200" y="381000"/>
            <a:ext cx="4936642" cy="990600"/>
          </a:xfrm>
          <a:prstGeom prst="rect">
            <a:avLst/>
          </a:prstGeom>
          <a:noFill/>
        </p:spPr>
      </p:pic>
      <p:pic>
        <p:nvPicPr>
          <p:cNvPr id="4" name="Picture 3" descr="anti-intellect 4.jpg"/>
          <p:cNvPicPr>
            <a:picLocks noChangeAspect="1"/>
          </p:cNvPicPr>
          <p:nvPr/>
        </p:nvPicPr>
        <p:blipFill>
          <a:blip r:embed="rId5" cstate="print"/>
          <a:stretch>
            <a:fillRect/>
          </a:stretch>
        </p:blipFill>
        <p:spPr>
          <a:xfrm>
            <a:off x="533400" y="3352800"/>
            <a:ext cx="8420100" cy="1295400"/>
          </a:xfrm>
          <a:prstGeom prst="rect">
            <a:avLst/>
          </a:prstGeo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ien.jpg"/>
          <p:cNvPicPr>
            <a:picLocks noChangeAspect="1"/>
          </p:cNvPicPr>
          <p:nvPr/>
        </p:nvPicPr>
        <p:blipFill>
          <a:blip r:embed="rId3" cstate="print"/>
          <a:stretch>
            <a:fillRect/>
          </a:stretch>
        </p:blipFill>
        <p:spPr>
          <a:xfrm>
            <a:off x="914400" y="381000"/>
            <a:ext cx="2895600" cy="3027970"/>
          </a:xfrm>
          <a:prstGeom prst="rect">
            <a:avLst/>
          </a:prstGeom>
        </p:spPr>
      </p:pic>
      <p:sp>
        <p:nvSpPr>
          <p:cNvPr id="6" name="TextBox 5"/>
          <p:cNvSpPr txBox="1">
            <a:spLocks noChangeArrowheads="1"/>
          </p:cNvSpPr>
          <p:nvPr/>
        </p:nvSpPr>
        <p:spPr bwMode="auto">
          <a:xfrm>
            <a:off x="3886200" y="304800"/>
            <a:ext cx="4724400" cy="2100575"/>
          </a:xfrm>
          <a:prstGeom prst="rect">
            <a:avLst/>
          </a:prstGeom>
          <a:noFill/>
          <a:ln w="9525">
            <a:noFill/>
            <a:miter lim="800000"/>
            <a:headEnd/>
            <a:tailEnd/>
          </a:ln>
        </p:spPr>
        <p:txBody>
          <a:bodyPr wrap="square">
            <a:spAutoFit/>
          </a:bodyPr>
          <a:lstStyle/>
          <a:p>
            <a:r>
              <a:rPr lang="en-US" sz="6000" dirty="0" smtClean="0">
                <a:latin typeface="Corbel" pitchFamily="34" charset="0"/>
              </a:rPr>
              <a:t>Oppression is hidden.</a:t>
            </a:r>
            <a:endParaRPr lang="en-US" sz="6000" dirty="0">
              <a:latin typeface="Corbel" pitchFamily="34" charset="0"/>
            </a:endParaRPr>
          </a:p>
          <a:p>
            <a:endParaRPr lang="en-US" sz="1050" dirty="0">
              <a:latin typeface="Corbel" pitchFamily="34" charset="0"/>
            </a:endParaRPr>
          </a:p>
        </p:txBody>
      </p:sp>
      <p:sp>
        <p:nvSpPr>
          <p:cNvPr id="7" name="TextBox 6"/>
          <p:cNvSpPr txBox="1">
            <a:spLocks noChangeArrowheads="1"/>
          </p:cNvSpPr>
          <p:nvPr/>
        </p:nvSpPr>
        <p:spPr bwMode="auto">
          <a:xfrm>
            <a:off x="3352800" y="2590800"/>
            <a:ext cx="5562600" cy="1177245"/>
          </a:xfrm>
          <a:prstGeom prst="rect">
            <a:avLst/>
          </a:prstGeom>
          <a:noFill/>
          <a:ln w="9525">
            <a:noFill/>
            <a:miter lim="800000"/>
            <a:headEnd/>
            <a:tailEnd/>
          </a:ln>
        </p:spPr>
        <p:txBody>
          <a:bodyPr wrap="square">
            <a:spAutoFit/>
          </a:bodyPr>
          <a:lstStyle/>
          <a:p>
            <a:r>
              <a:rPr lang="en-US" sz="6000" dirty="0" smtClean="0">
                <a:latin typeface="Corbel" pitchFamily="34" charset="0"/>
              </a:rPr>
              <a:t>Blame the victim</a:t>
            </a:r>
            <a:endParaRPr lang="en-US" sz="6000" dirty="0">
              <a:latin typeface="Corbel" pitchFamily="34" charset="0"/>
            </a:endParaRPr>
          </a:p>
          <a:p>
            <a:endParaRPr lang="en-US" sz="1050" dirty="0">
              <a:latin typeface="Corbel" pitchFamily="34" charset="0"/>
            </a:endParaRPr>
          </a:p>
        </p:txBody>
      </p:sp>
      <p:sp>
        <p:nvSpPr>
          <p:cNvPr id="8" name="TextBox 7"/>
          <p:cNvSpPr txBox="1">
            <a:spLocks noChangeArrowheads="1"/>
          </p:cNvSpPr>
          <p:nvPr/>
        </p:nvSpPr>
        <p:spPr bwMode="auto">
          <a:xfrm>
            <a:off x="533400" y="4114800"/>
            <a:ext cx="8610600" cy="2962349"/>
          </a:xfrm>
          <a:prstGeom prst="rect">
            <a:avLst/>
          </a:prstGeom>
          <a:noFill/>
          <a:ln w="9525">
            <a:noFill/>
            <a:miter lim="800000"/>
            <a:headEnd/>
            <a:tailEnd/>
          </a:ln>
        </p:spPr>
        <p:txBody>
          <a:bodyPr wrap="square">
            <a:spAutoFit/>
          </a:bodyPr>
          <a:lstStyle/>
          <a:p>
            <a:r>
              <a:rPr lang="en-US" sz="4400" dirty="0" smtClean="0">
                <a:latin typeface="Corbel" pitchFamily="34" charset="0"/>
              </a:rPr>
              <a:t>Make seeing that you are a victim as the problem instead of a motivation to achieve and defeat your oppressor</a:t>
            </a:r>
            <a:endParaRPr lang="en-US" sz="44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429000" y="533400"/>
            <a:ext cx="5105400" cy="3324225"/>
          </a:xfrm>
          <a:prstGeom prst="rect">
            <a:avLst/>
          </a:prstGeom>
          <a:noFill/>
          <a:ln w="9525">
            <a:noFill/>
            <a:miter lim="800000"/>
            <a:headEnd/>
            <a:tailEnd/>
          </a:ln>
        </p:spPr>
        <p:txBody>
          <a:bodyPr>
            <a:spAutoFit/>
          </a:bodyPr>
          <a:lstStyle/>
          <a:p>
            <a:r>
              <a:rPr lang="en-US" sz="9600">
                <a:latin typeface="Corbel" pitchFamily="34" charset="0"/>
              </a:rPr>
              <a:t>The Solution</a:t>
            </a:r>
          </a:p>
          <a:p>
            <a:endParaRPr lang="en-US">
              <a:latin typeface="Corbel"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1507"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509" name="TextBox 5"/>
          <p:cNvSpPr txBox="1">
            <a:spLocks noChangeArrowheads="1"/>
          </p:cNvSpPr>
          <p:nvPr/>
        </p:nvSpPr>
        <p:spPr bwMode="auto">
          <a:xfrm>
            <a:off x="3429000" y="533400"/>
            <a:ext cx="5105400" cy="4800600"/>
          </a:xfrm>
          <a:prstGeom prst="rect">
            <a:avLst/>
          </a:prstGeom>
          <a:noFill/>
          <a:ln w="9525">
            <a:noFill/>
            <a:miter lim="800000"/>
            <a:headEnd/>
            <a:tailEnd/>
          </a:ln>
        </p:spPr>
        <p:txBody>
          <a:bodyPr>
            <a:spAutoFit/>
          </a:bodyPr>
          <a:lstStyle/>
          <a:p>
            <a:r>
              <a:rPr lang="en-US" sz="9600">
                <a:latin typeface="Corbel" pitchFamily="34" charset="0"/>
              </a:rPr>
              <a:t>Tested</a:t>
            </a:r>
          </a:p>
          <a:p>
            <a:r>
              <a:rPr lang="en-US" sz="9600">
                <a:latin typeface="Corbel" pitchFamily="34" charset="0"/>
              </a:rPr>
              <a:t>Proven</a:t>
            </a:r>
          </a:p>
          <a:p>
            <a:r>
              <a:rPr lang="en-US" sz="9600">
                <a:latin typeface="Corbel" pitchFamily="34" charset="0"/>
              </a:rPr>
              <a:t>Ours!</a:t>
            </a:r>
          </a:p>
          <a:p>
            <a:endParaRPr lang="en-US">
              <a:latin typeface="Corbel"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pic>
        <p:nvPicPr>
          <p:cNvPr id="1027" name="Picture 3"/>
          <p:cNvPicPr>
            <a:picLocks noChangeAspect="1" noChangeArrowheads="1"/>
          </p:cNvPicPr>
          <p:nvPr/>
        </p:nvPicPr>
        <p:blipFill>
          <a:blip r:embed="rId3" cstate="print"/>
          <a:srcRect/>
          <a:stretch>
            <a:fillRect/>
          </a:stretch>
        </p:blipFill>
        <p:spPr bwMode="auto">
          <a:xfrm>
            <a:off x="685800" y="304799"/>
            <a:ext cx="2438400" cy="44816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2532" name="TextBox 5"/>
          <p:cNvSpPr txBox="1">
            <a:spLocks noChangeArrowheads="1"/>
          </p:cNvSpPr>
          <p:nvPr/>
        </p:nvSpPr>
        <p:spPr bwMode="auto">
          <a:xfrm>
            <a:off x="3048000" y="304800"/>
            <a:ext cx="5791200" cy="4800600"/>
          </a:xfrm>
          <a:prstGeom prst="rect">
            <a:avLst/>
          </a:prstGeom>
          <a:noFill/>
          <a:ln w="9525">
            <a:noFill/>
            <a:miter lim="800000"/>
            <a:headEnd/>
            <a:tailEnd/>
          </a:ln>
        </p:spPr>
        <p:txBody>
          <a:bodyPr>
            <a:spAutoFit/>
          </a:bodyPr>
          <a:lstStyle/>
          <a:p>
            <a:pPr>
              <a:buFont typeface="Arial" charset="0"/>
              <a:buChar char="•"/>
            </a:pPr>
            <a:r>
              <a:rPr lang="en-US" sz="3200">
                <a:latin typeface="Corbel" pitchFamily="34" charset="0"/>
              </a:rPr>
              <a:t>Middle School</a:t>
            </a:r>
          </a:p>
          <a:p>
            <a:pPr>
              <a:buFont typeface="Arial" charset="0"/>
              <a:buChar char="•"/>
            </a:pPr>
            <a:r>
              <a:rPr lang="en-US" sz="3200">
                <a:latin typeface="Corbel" pitchFamily="34" charset="0"/>
              </a:rPr>
              <a:t>High School</a:t>
            </a:r>
          </a:p>
          <a:p>
            <a:pPr>
              <a:buFont typeface="Arial" charset="0"/>
              <a:buChar char="•"/>
            </a:pPr>
            <a:r>
              <a:rPr lang="en-US" sz="3200">
                <a:latin typeface="Corbel" pitchFamily="34" charset="0"/>
              </a:rPr>
              <a:t>Adult Education</a:t>
            </a:r>
          </a:p>
          <a:p>
            <a:pPr>
              <a:buFont typeface="Arial" charset="0"/>
              <a:buChar char="•"/>
            </a:pPr>
            <a:r>
              <a:rPr lang="en-US" sz="3200">
                <a:latin typeface="Corbel" pitchFamily="34" charset="0"/>
              </a:rPr>
              <a:t>Available Nationally</a:t>
            </a:r>
          </a:p>
          <a:p>
            <a:pPr>
              <a:buFont typeface="Arial" charset="0"/>
              <a:buChar char="•"/>
            </a:pPr>
            <a:r>
              <a:rPr lang="en-US" sz="3200">
                <a:latin typeface="Corbel" pitchFamily="34" charset="0"/>
              </a:rPr>
              <a:t>African-Centered</a:t>
            </a:r>
          </a:p>
          <a:p>
            <a:pPr>
              <a:buFont typeface="Arial" charset="0"/>
              <a:buChar char="•"/>
            </a:pPr>
            <a:r>
              <a:rPr lang="en-US" sz="3200">
                <a:latin typeface="Corbel" pitchFamily="34" charset="0"/>
              </a:rPr>
              <a:t>Family-Centered</a:t>
            </a:r>
          </a:p>
          <a:p>
            <a:pPr>
              <a:buFont typeface="Arial" charset="0"/>
              <a:buChar char="•"/>
            </a:pPr>
            <a:r>
              <a:rPr lang="en-US" sz="3200">
                <a:latin typeface="Corbel" pitchFamily="34" charset="0"/>
              </a:rPr>
              <a:t>High Nurturing</a:t>
            </a:r>
          </a:p>
          <a:p>
            <a:pPr>
              <a:buFont typeface="Arial" charset="0"/>
              <a:buChar char="•"/>
            </a:pPr>
            <a:r>
              <a:rPr lang="en-US" sz="3200">
                <a:latin typeface="Corbel" pitchFamily="34" charset="0"/>
              </a:rPr>
              <a:t>High Expectation </a:t>
            </a:r>
            <a:r>
              <a:rPr lang="en-US" sz="2000">
                <a:latin typeface="Corbel" pitchFamily="34" charset="0"/>
              </a:rPr>
              <a:t>(academics &amp; business)</a:t>
            </a:r>
            <a:endParaRPr lang="en-US" sz="3200">
              <a:latin typeface="Corbel" pitchFamily="34" charset="0"/>
            </a:endParaRPr>
          </a:p>
          <a:p>
            <a:pPr>
              <a:buFont typeface="Arial" charset="0"/>
              <a:buChar char="•"/>
            </a:pPr>
            <a:r>
              <a:rPr lang="en-US" sz="3200">
                <a:latin typeface="Corbel" pitchFamily="34" charset="0"/>
              </a:rPr>
              <a:t>High Tech</a:t>
            </a:r>
            <a:endParaRPr lang="en-US" sz="4400">
              <a:latin typeface="Corbel" pitchFamily="34" charset="0"/>
            </a:endParaRPr>
          </a:p>
          <a:p>
            <a:endParaRPr lang="en-US">
              <a:latin typeface="Corbel" pitchFamily="34" charset="0"/>
            </a:endParaRPr>
          </a:p>
        </p:txBody>
      </p:sp>
      <p:sp>
        <p:nvSpPr>
          <p:cNvPr id="22533" name="Text Placeholder 6"/>
          <p:cNvSpPr>
            <a:spLocks noGrp="1"/>
          </p:cNvSpPr>
          <p:nvPr>
            <p:ph type="body" idx="1"/>
          </p:nvPr>
        </p:nvSpPr>
        <p:spPr>
          <a:xfrm>
            <a:off x="7315200" y="6019800"/>
            <a:ext cx="1600200" cy="442913"/>
          </a:xfrm>
        </p:spPr>
        <p:txBody>
          <a:bodyPr/>
          <a:lstStyle/>
          <a:p>
            <a:pPr marL="374650" algn="r"/>
            <a:r>
              <a:rPr lang="en-US" smtClean="0"/>
              <a:t>The Solution</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883941"/>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pic>
        <p:nvPicPr>
          <p:cNvPr id="1027" name="Picture 3"/>
          <p:cNvPicPr>
            <a:picLocks noChangeAspect="1" noChangeArrowheads="1"/>
          </p:cNvPicPr>
          <p:nvPr/>
        </p:nvPicPr>
        <p:blipFill>
          <a:blip r:embed="rId3" cstate="print"/>
          <a:srcRect/>
          <a:stretch>
            <a:fillRect/>
          </a:stretch>
        </p:blipFill>
        <p:spPr bwMode="auto">
          <a:xfrm>
            <a:off x="685800" y="304799"/>
            <a:ext cx="2438400" cy="44816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3556" name="TextBox 5"/>
          <p:cNvSpPr txBox="1">
            <a:spLocks noChangeArrowheads="1"/>
          </p:cNvSpPr>
          <p:nvPr/>
        </p:nvSpPr>
        <p:spPr bwMode="auto">
          <a:xfrm>
            <a:off x="3048000" y="304800"/>
            <a:ext cx="5791200" cy="2338388"/>
          </a:xfrm>
          <a:prstGeom prst="rect">
            <a:avLst/>
          </a:prstGeom>
          <a:noFill/>
          <a:ln w="9525">
            <a:noFill/>
            <a:miter lim="800000"/>
            <a:headEnd/>
            <a:tailEnd/>
          </a:ln>
        </p:spPr>
        <p:txBody>
          <a:bodyPr>
            <a:spAutoFit/>
          </a:bodyPr>
          <a:lstStyle/>
          <a:p>
            <a:pPr>
              <a:buFont typeface="Arial" charset="0"/>
              <a:buChar char="•"/>
            </a:pPr>
            <a:r>
              <a:rPr lang="en-US" sz="3200">
                <a:latin typeface="Corbel" pitchFamily="34" charset="0"/>
              </a:rPr>
              <a:t>AYA Clusters </a:t>
            </a:r>
            <a:r>
              <a:rPr lang="en-US">
                <a:latin typeface="Corbel" pitchFamily="34" charset="0"/>
              </a:rPr>
              <a:t>(Students, Parents, Community)</a:t>
            </a:r>
            <a:endParaRPr lang="en-US" sz="3200">
              <a:latin typeface="Corbel" pitchFamily="34" charset="0"/>
            </a:endParaRPr>
          </a:p>
          <a:p>
            <a:pPr lvl="1">
              <a:buFont typeface="Arial" charset="0"/>
              <a:buChar char="•"/>
            </a:pPr>
            <a:r>
              <a:rPr lang="en-US" sz="3200">
                <a:latin typeface="Corbel" pitchFamily="34" charset="0"/>
              </a:rPr>
              <a:t>Local &amp; National</a:t>
            </a:r>
          </a:p>
          <a:p>
            <a:pPr lvl="1">
              <a:buFont typeface="Arial" charset="0"/>
              <a:buChar char="•"/>
            </a:pPr>
            <a:r>
              <a:rPr lang="en-US" sz="3200">
                <a:latin typeface="Corbel" pitchFamily="34" charset="0"/>
              </a:rPr>
              <a:t>High Touch – High Tech</a:t>
            </a:r>
          </a:p>
          <a:p>
            <a:pPr lvl="1">
              <a:buFont typeface="Arial" charset="0"/>
              <a:buChar char="•"/>
            </a:pPr>
            <a:r>
              <a:rPr lang="en-US" sz="3200">
                <a:latin typeface="Corbel" pitchFamily="34" charset="0"/>
              </a:rPr>
              <a:t>Social Change Advocacy</a:t>
            </a:r>
            <a:endParaRPr lang="en-US" sz="4400">
              <a:latin typeface="Corbel" pitchFamily="34" charset="0"/>
            </a:endParaRPr>
          </a:p>
          <a:p>
            <a:endParaRPr lang="en-US">
              <a:latin typeface="Corbel" pitchFamily="34" charset="0"/>
            </a:endParaRPr>
          </a:p>
        </p:txBody>
      </p:sp>
      <p:sp>
        <p:nvSpPr>
          <p:cNvPr id="23557" name="Text Placeholder 6"/>
          <p:cNvSpPr>
            <a:spLocks noGrp="1"/>
          </p:cNvSpPr>
          <p:nvPr>
            <p:ph type="body" idx="1"/>
          </p:nvPr>
        </p:nvSpPr>
        <p:spPr>
          <a:xfrm>
            <a:off x="7315200" y="6019800"/>
            <a:ext cx="1600200" cy="442913"/>
          </a:xfrm>
        </p:spPr>
        <p:txBody>
          <a:bodyPr/>
          <a:lstStyle/>
          <a:p>
            <a:pPr marL="374650" algn="r"/>
            <a:r>
              <a:rPr lang="en-US" smtClean="0"/>
              <a:t>The Solution</a:t>
            </a:r>
          </a:p>
        </p:txBody>
      </p:sp>
      <p:grpSp>
        <p:nvGrpSpPr>
          <p:cNvPr id="23558" name="Group 9"/>
          <p:cNvGrpSpPr>
            <a:grpSpLocks/>
          </p:cNvGrpSpPr>
          <p:nvPr/>
        </p:nvGrpSpPr>
        <p:grpSpPr bwMode="auto">
          <a:xfrm>
            <a:off x="2971800" y="1752600"/>
            <a:ext cx="5867400" cy="4648200"/>
            <a:chOff x="3124200" y="2895600"/>
            <a:chExt cx="5105400" cy="3962400"/>
          </a:xfrm>
        </p:grpSpPr>
        <p:graphicFrame>
          <p:nvGraphicFramePr>
            <p:cNvPr id="8" name="Diagram 7"/>
            <p:cNvGraphicFramePr/>
            <p:nvPr/>
          </p:nvGraphicFramePr>
          <p:xfrm>
            <a:off x="4572000" y="3657600"/>
            <a:ext cx="2209800"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nvGraphicFramePr>
          <p:xfrm>
            <a:off x="3124200" y="2895600"/>
            <a:ext cx="5105400" cy="3962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14400" y="228600"/>
            <a:ext cx="7924800" cy="1754326"/>
          </a:xfrm>
          <a:prstGeom prst="rect">
            <a:avLst/>
          </a:prstGeom>
          <a:noFill/>
        </p:spPr>
        <p:txBody>
          <a:bodyPr wrap="square" rtlCol="0">
            <a:spAutoFit/>
          </a:bodyPr>
          <a:lstStyle/>
          <a:p>
            <a:r>
              <a:rPr lang="en-US" sz="5400" dirty="0" smtClean="0">
                <a:solidFill>
                  <a:srgbClr val="FF0000"/>
                </a:solidFill>
                <a:latin typeface="Corbel" pitchFamily="34" charset="0"/>
              </a:rPr>
              <a:t>Alienated To Serve Aliens </a:t>
            </a:r>
          </a:p>
          <a:p>
            <a:endParaRPr lang="en-US" sz="5400" dirty="0">
              <a:solidFill>
                <a:srgbClr val="FF0000"/>
              </a:solidFill>
            </a:endParaRPr>
          </a:p>
        </p:txBody>
      </p:sp>
      <p:sp>
        <p:nvSpPr>
          <p:cNvPr id="4" name="Rectangle 3"/>
          <p:cNvSpPr/>
          <p:nvPr/>
        </p:nvSpPr>
        <p:spPr>
          <a:xfrm>
            <a:off x="838200" y="1981200"/>
            <a:ext cx="784054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Emotional Authenticity</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381000" y="3352800"/>
            <a:ext cx="8763000"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Healing Touch vs. Damming Torch</a:t>
            </a:r>
            <a:endParaRPr lang="en-U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883941"/>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pic>
        <p:nvPicPr>
          <p:cNvPr id="1027" name="Picture 3"/>
          <p:cNvPicPr>
            <a:picLocks noChangeAspect="1" noChangeArrowheads="1"/>
          </p:cNvPicPr>
          <p:nvPr/>
        </p:nvPicPr>
        <p:blipFill>
          <a:blip r:embed="rId3" cstate="print"/>
          <a:srcRect/>
          <a:stretch>
            <a:fillRect/>
          </a:stretch>
        </p:blipFill>
        <p:spPr bwMode="auto">
          <a:xfrm>
            <a:off x="990600" y="304800"/>
            <a:ext cx="1600200" cy="294107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4580" name="TextBox 5"/>
          <p:cNvSpPr txBox="1">
            <a:spLocks noChangeArrowheads="1"/>
          </p:cNvSpPr>
          <p:nvPr/>
        </p:nvSpPr>
        <p:spPr bwMode="auto">
          <a:xfrm>
            <a:off x="3048000" y="304800"/>
            <a:ext cx="5791200" cy="2338388"/>
          </a:xfrm>
          <a:prstGeom prst="rect">
            <a:avLst/>
          </a:prstGeom>
          <a:noFill/>
          <a:ln w="9525">
            <a:noFill/>
            <a:miter lim="800000"/>
            <a:headEnd/>
            <a:tailEnd/>
          </a:ln>
        </p:spPr>
        <p:txBody>
          <a:bodyPr>
            <a:spAutoFit/>
          </a:bodyPr>
          <a:lstStyle/>
          <a:p>
            <a:pPr>
              <a:buFont typeface="Arial" charset="0"/>
              <a:buChar char="•"/>
            </a:pPr>
            <a:r>
              <a:rPr lang="en-US" sz="3200">
                <a:latin typeface="Corbel" pitchFamily="34" charset="0"/>
              </a:rPr>
              <a:t>AYA Clusters </a:t>
            </a:r>
            <a:r>
              <a:rPr lang="en-US">
                <a:latin typeface="Corbel" pitchFamily="34" charset="0"/>
              </a:rPr>
              <a:t>(Students, Parents, Community)</a:t>
            </a:r>
            <a:endParaRPr lang="en-US" sz="3200">
              <a:latin typeface="Corbel" pitchFamily="34" charset="0"/>
            </a:endParaRPr>
          </a:p>
          <a:p>
            <a:pPr lvl="1">
              <a:buFont typeface="Arial" charset="0"/>
              <a:buChar char="•"/>
            </a:pPr>
            <a:r>
              <a:rPr lang="en-US" sz="3200">
                <a:latin typeface="Corbel" pitchFamily="34" charset="0"/>
              </a:rPr>
              <a:t>Local &amp; National</a:t>
            </a:r>
          </a:p>
          <a:p>
            <a:pPr lvl="1">
              <a:buFont typeface="Arial" charset="0"/>
              <a:buChar char="•"/>
            </a:pPr>
            <a:r>
              <a:rPr lang="en-US" sz="3200">
                <a:latin typeface="Corbel" pitchFamily="34" charset="0"/>
              </a:rPr>
              <a:t>High Touch – High Tech</a:t>
            </a:r>
          </a:p>
          <a:p>
            <a:pPr lvl="1">
              <a:buFont typeface="Arial" charset="0"/>
              <a:buChar char="•"/>
            </a:pPr>
            <a:r>
              <a:rPr lang="en-US" sz="3200">
                <a:latin typeface="Corbel" pitchFamily="34" charset="0"/>
              </a:rPr>
              <a:t>Social Change Advocacy</a:t>
            </a:r>
            <a:endParaRPr lang="en-US" sz="4400">
              <a:latin typeface="Corbel" pitchFamily="34" charset="0"/>
            </a:endParaRPr>
          </a:p>
          <a:p>
            <a:endParaRPr lang="en-US">
              <a:latin typeface="Corbel" pitchFamily="34" charset="0"/>
            </a:endParaRPr>
          </a:p>
        </p:txBody>
      </p:sp>
      <p:sp>
        <p:nvSpPr>
          <p:cNvPr id="24581" name="Text Placeholder 6"/>
          <p:cNvSpPr>
            <a:spLocks noGrp="1"/>
          </p:cNvSpPr>
          <p:nvPr>
            <p:ph type="body" idx="1"/>
          </p:nvPr>
        </p:nvSpPr>
        <p:spPr>
          <a:xfrm>
            <a:off x="7315200" y="6019800"/>
            <a:ext cx="1600200" cy="442913"/>
          </a:xfrm>
        </p:spPr>
        <p:txBody>
          <a:bodyPr/>
          <a:lstStyle/>
          <a:p>
            <a:pPr marL="374650" algn="r"/>
            <a:r>
              <a:rPr lang="en-US" smtClean="0"/>
              <a:t>The Solution</a:t>
            </a:r>
          </a:p>
        </p:txBody>
      </p:sp>
      <p:grpSp>
        <p:nvGrpSpPr>
          <p:cNvPr id="24582" name="Group 9"/>
          <p:cNvGrpSpPr>
            <a:grpSpLocks/>
          </p:cNvGrpSpPr>
          <p:nvPr/>
        </p:nvGrpSpPr>
        <p:grpSpPr bwMode="auto">
          <a:xfrm>
            <a:off x="152400" y="2971800"/>
            <a:ext cx="3810000" cy="2971800"/>
            <a:chOff x="3124200" y="2895600"/>
            <a:chExt cx="5105400" cy="3962400"/>
          </a:xfrm>
        </p:grpSpPr>
        <p:graphicFrame>
          <p:nvGraphicFramePr>
            <p:cNvPr id="8" name="Diagram 7"/>
            <p:cNvGraphicFramePr/>
            <p:nvPr/>
          </p:nvGraphicFramePr>
          <p:xfrm>
            <a:off x="4572000" y="3657600"/>
            <a:ext cx="2209800"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nvGraphicFramePr>
          <p:xfrm>
            <a:off x="3124200" y="2895600"/>
            <a:ext cx="5105400" cy="3962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pic>
        <p:nvPicPr>
          <p:cNvPr id="130050" name="Picture 2" descr="C:\Users\Public\Pictures\Home 852 Brafferton\00000006.JPG"/>
          <p:cNvPicPr>
            <a:picLocks noChangeAspect="1" noChangeArrowheads="1"/>
          </p:cNvPicPr>
          <p:nvPr/>
        </p:nvPicPr>
        <p:blipFill>
          <a:blip r:embed="rId14" cstate="print">
            <a:lum bright="10000"/>
          </a:blip>
          <a:srcRect/>
          <a:stretch>
            <a:fillRect/>
          </a:stretch>
        </p:blipFill>
        <p:spPr bwMode="auto">
          <a:xfrm>
            <a:off x="4038600" y="2667000"/>
            <a:ext cx="3902075" cy="29257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883941"/>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6" name="TextBox 5"/>
          <p:cNvSpPr txBox="1"/>
          <p:nvPr/>
        </p:nvSpPr>
        <p:spPr>
          <a:xfrm>
            <a:off x="2895600" y="228600"/>
            <a:ext cx="5867400" cy="233838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buFont typeface="Arial" pitchFamily="34" charset="0"/>
              <a:buChar char="•"/>
              <a:defRPr/>
            </a:pPr>
            <a:r>
              <a:rPr lang="en-US" sz="3200" dirty="0"/>
              <a:t>AYA Clusters </a:t>
            </a:r>
            <a:r>
              <a:rPr lang="en-US" dirty="0"/>
              <a:t>(Students, Parents, Community)</a:t>
            </a:r>
            <a:endParaRPr lang="en-US" sz="3200" dirty="0"/>
          </a:p>
          <a:p>
            <a:pPr lvl="1" fontAlgn="auto">
              <a:spcBef>
                <a:spcPts val="0"/>
              </a:spcBef>
              <a:spcAft>
                <a:spcPts val="0"/>
              </a:spcAft>
              <a:buFont typeface="Arial" pitchFamily="34" charset="0"/>
              <a:buChar char="•"/>
              <a:defRPr/>
            </a:pPr>
            <a:r>
              <a:rPr lang="en-US" sz="3200" dirty="0"/>
              <a:t>Local &amp; National</a:t>
            </a:r>
          </a:p>
          <a:p>
            <a:pPr lvl="1" fontAlgn="auto">
              <a:spcBef>
                <a:spcPts val="0"/>
              </a:spcBef>
              <a:spcAft>
                <a:spcPts val="0"/>
              </a:spcAft>
              <a:buFont typeface="Arial" pitchFamily="34" charset="0"/>
              <a:buChar char="•"/>
              <a:defRPr/>
            </a:pPr>
            <a:r>
              <a:rPr lang="en-US" sz="3200" dirty="0"/>
              <a:t>High Touch – High Tech</a:t>
            </a:r>
          </a:p>
          <a:p>
            <a:pPr lvl="1" fontAlgn="auto">
              <a:spcBef>
                <a:spcPts val="0"/>
              </a:spcBef>
              <a:spcAft>
                <a:spcPts val="0"/>
              </a:spcAft>
              <a:buFont typeface="Arial" pitchFamily="34" charset="0"/>
              <a:buChar char="•"/>
              <a:defRPr/>
            </a:pPr>
            <a:r>
              <a:rPr lang="en-US" sz="3200" dirty="0"/>
              <a:t>Social Change Advocacy</a:t>
            </a:r>
            <a:endParaRPr lang="en-US" sz="4400" dirty="0"/>
          </a:p>
          <a:p>
            <a:pPr fontAlgn="auto">
              <a:spcBef>
                <a:spcPts val="0"/>
              </a:spcBef>
              <a:spcAft>
                <a:spcPts val="0"/>
              </a:spcAft>
              <a:defRPr/>
            </a:pPr>
            <a:endParaRPr lang="en-US" dirty="0"/>
          </a:p>
        </p:txBody>
      </p:sp>
      <p:sp>
        <p:nvSpPr>
          <p:cNvPr id="25604" name="Text Placeholder 6"/>
          <p:cNvSpPr>
            <a:spLocks noGrp="1"/>
          </p:cNvSpPr>
          <p:nvPr>
            <p:ph type="body" idx="1"/>
          </p:nvPr>
        </p:nvSpPr>
        <p:spPr>
          <a:xfrm>
            <a:off x="7315200" y="6019800"/>
            <a:ext cx="1600200" cy="442913"/>
          </a:xfrm>
        </p:spPr>
        <p:txBody>
          <a:bodyPr/>
          <a:lstStyle/>
          <a:p>
            <a:pPr marL="374650" algn="r"/>
            <a:r>
              <a:rPr lang="en-US" smtClean="0"/>
              <a:t>The Solution</a:t>
            </a:r>
          </a:p>
        </p:txBody>
      </p:sp>
      <p:grpSp>
        <p:nvGrpSpPr>
          <p:cNvPr id="25605" name="Group 9"/>
          <p:cNvGrpSpPr>
            <a:grpSpLocks/>
          </p:cNvGrpSpPr>
          <p:nvPr/>
        </p:nvGrpSpPr>
        <p:grpSpPr bwMode="auto">
          <a:xfrm>
            <a:off x="381000" y="3124200"/>
            <a:ext cx="2438400" cy="2286000"/>
            <a:chOff x="3527258" y="3143250"/>
            <a:chExt cx="4299284" cy="3714750"/>
          </a:xfrm>
        </p:grpSpPr>
        <p:graphicFrame>
          <p:nvGraphicFramePr>
            <p:cNvPr id="8" name="Diagram 7"/>
            <p:cNvGraphicFramePr/>
            <p:nvPr/>
          </p:nvGraphicFramePr>
          <p:xfrm>
            <a:off x="4572000" y="3657600"/>
            <a:ext cx="2209800" cy="243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9" name="Diagram 8"/>
            <p:cNvGraphicFramePr/>
            <p:nvPr/>
          </p:nvGraphicFramePr>
          <p:xfrm>
            <a:off x="3527258" y="3143250"/>
            <a:ext cx="4299284" cy="37147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pic>
        <p:nvPicPr>
          <p:cNvPr id="25606" name="Picture 2" descr="C:\Users\Public\Pictures\Home 852 Brafferton\00000006.JPG"/>
          <p:cNvPicPr>
            <a:picLocks noChangeAspect="1" noChangeArrowheads="1"/>
          </p:cNvPicPr>
          <p:nvPr/>
        </p:nvPicPr>
        <p:blipFill>
          <a:blip r:embed="rId14" cstate="print"/>
          <a:srcRect/>
          <a:stretch>
            <a:fillRect/>
          </a:stretch>
        </p:blipFill>
        <p:spPr bwMode="auto">
          <a:xfrm>
            <a:off x="762000" y="685800"/>
            <a:ext cx="1828800" cy="1371600"/>
          </a:xfrm>
          <a:prstGeom prst="rect">
            <a:avLst/>
          </a:prstGeom>
          <a:noFill/>
          <a:ln w="9525">
            <a:noFill/>
            <a:miter lim="800000"/>
            <a:headEnd/>
            <a:tailEnd/>
          </a:ln>
        </p:spPr>
      </p:pic>
      <p:pic>
        <p:nvPicPr>
          <p:cNvPr id="10" name="ayaclusters.wmv">
            <a:hlinkClick r:id="" action="ppaction://media"/>
          </p:cNvPr>
          <p:cNvPicPr>
            <a:picLocks noRot="1" noChangeAspect="1"/>
          </p:cNvPicPr>
          <p:nvPr>
            <a:videoFile r:link="rId1"/>
          </p:nvPr>
        </p:nvPicPr>
        <p:blipFill>
          <a:blip r:embed="rId15" cstate="print"/>
          <a:srcRect/>
          <a:stretch>
            <a:fillRect/>
          </a:stretch>
        </p:blipFill>
        <p:spPr bwMode="auto">
          <a:xfrm>
            <a:off x="2895600" y="2667000"/>
            <a:ext cx="5943600" cy="3368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883941"/>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pic>
        <p:nvPicPr>
          <p:cNvPr id="1027" name="Picture 3"/>
          <p:cNvPicPr>
            <a:picLocks noChangeAspect="1" noChangeArrowheads="1"/>
          </p:cNvPicPr>
          <p:nvPr/>
        </p:nvPicPr>
        <p:blipFill>
          <a:blip r:embed="rId3" cstate="print"/>
          <a:srcRect/>
          <a:stretch>
            <a:fillRect/>
          </a:stretch>
        </p:blipFill>
        <p:spPr bwMode="auto">
          <a:xfrm>
            <a:off x="685800" y="304799"/>
            <a:ext cx="2438400" cy="448164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6628" name="Text Placeholder 6"/>
          <p:cNvSpPr>
            <a:spLocks noGrp="1"/>
          </p:cNvSpPr>
          <p:nvPr>
            <p:ph type="body" idx="1"/>
          </p:nvPr>
        </p:nvSpPr>
        <p:spPr>
          <a:xfrm>
            <a:off x="7315200" y="6019800"/>
            <a:ext cx="1600200" cy="442913"/>
          </a:xfrm>
        </p:spPr>
        <p:txBody>
          <a:bodyPr/>
          <a:lstStyle/>
          <a:p>
            <a:pPr marL="374650" algn="r"/>
            <a:r>
              <a:rPr lang="en-US" smtClean="0"/>
              <a:t>The Solution</a:t>
            </a:r>
          </a:p>
        </p:txBody>
      </p:sp>
      <p:graphicFrame>
        <p:nvGraphicFramePr>
          <p:cNvPr id="9" name="Diagram 8"/>
          <p:cNvGraphicFramePr/>
          <p:nvPr/>
        </p:nvGraphicFramePr>
        <p:xfrm>
          <a:off x="2895600" y="1752600"/>
          <a:ext cx="5867400" cy="4648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extBox 9"/>
          <p:cNvSpPr txBox="1"/>
          <p:nvPr/>
        </p:nvSpPr>
        <p:spPr>
          <a:xfrm>
            <a:off x="3048000" y="381000"/>
            <a:ext cx="5715000" cy="1908175"/>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buFont typeface="Arial" pitchFamily="34" charset="0"/>
              <a:buChar char="•"/>
              <a:defRPr/>
            </a:pPr>
            <a:r>
              <a:rPr lang="en-US" sz="2800" dirty="0"/>
              <a:t>AYA Home-School Support</a:t>
            </a:r>
          </a:p>
          <a:p>
            <a:pPr lvl="1" fontAlgn="auto">
              <a:spcBef>
                <a:spcPts val="0"/>
              </a:spcBef>
              <a:spcAft>
                <a:spcPts val="0"/>
              </a:spcAft>
              <a:buFont typeface="Arial" pitchFamily="34" charset="0"/>
              <a:buChar char="•"/>
              <a:defRPr/>
            </a:pPr>
            <a:r>
              <a:rPr lang="en-US" sz="2400" dirty="0"/>
              <a:t>National and International Exposure</a:t>
            </a:r>
          </a:p>
          <a:p>
            <a:pPr lvl="1" fontAlgn="auto">
              <a:spcBef>
                <a:spcPts val="0"/>
              </a:spcBef>
              <a:spcAft>
                <a:spcPts val="0"/>
              </a:spcAft>
              <a:buFont typeface="Arial" pitchFamily="34" charset="0"/>
              <a:buChar char="•"/>
              <a:defRPr/>
            </a:pPr>
            <a:r>
              <a:rPr lang="en-US" sz="2400" dirty="0"/>
              <a:t>Full Time- Part Time – Weekends</a:t>
            </a:r>
          </a:p>
          <a:p>
            <a:pPr lvl="1" fontAlgn="auto">
              <a:spcBef>
                <a:spcPts val="0"/>
              </a:spcBef>
              <a:spcAft>
                <a:spcPts val="0"/>
              </a:spcAft>
              <a:buFont typeface="Arial" pitchFamily="34" charset="0"/>
              <a:buChar char="•"/>
              <a:defRPr/>
            </a:pPr>
            <a:r>
              <a:rPr lang="en-US" sz="2400" dirty="0"/>
              <a:t>Peers – when they need it most.</a:t>
            </a:r>
            <a:endParaRPr lang="en-US" sz="3600" dirty="0"/>
          </a:p>
          <a:p>
            <a:pP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883941"/>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pic>
        <p:nvPicPr>
          <p:cNvPr id="1027" name="Picture 3"/>
          <p:cNvPicPr>
            <a:picLocks noChangeAspect="1" noChangeArrowheads="1"/>
          </p:cNvPicPr>
          <p:nvPr/>
        </p:nvPicPr>
        <p:blipFill>
          <a:blip r:embed="rId3" cstate="print"/>
          <a:srcRect/>
          <a:stretch>
            <a:fillRect/>
          </a:stretch>
        </p:blipFill>
        <p:spPr bwMode="auto">
          <a:xfrm>
            <a:off x="685800" y="304799"/>
            <a:ext cx="2072969" cy="3810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3048000" y="304800"/>
            <a:ext cx="5562600" cy="2586038"/>
          </a:xfrm>
          <a:prstGeom prst="rect">
            <a:avLst/>
          </a:prstGeom>
        </p:spPr>
        <p:style>
          <a:lnRef idx="3">
            <a:schemeClr val="lt1"/>
          </a:lnRef>
          <a:fillRef idx="1">
            <a:schemeClr val="accent2"/>
          </a:fillRef>
          <a:effectRef idx="1">
            <a:schemeClr val="accent2"/>
          </a:effectRef>
          <a:fontRef idx="minor">
            <a:schemeClr val="lt1"/>
          </a:fontRef>
        </p:style>
        <p:txBody>
          <a:bodyPr>
            <a:spAutoFit/>
          </a:bodyPr>
          <a:lstStyle/>
          <a:p>
            <a:pPr fontAlgn="auto">
              <a:spcBef>
                <a:spcPts val="0"/>
              </a:spcBef>
              <a:spcAft>
                <a:spcPts val="0"/>
              </a:spcAft>
              <a:buFont typeface="Arial" pitchFamily="34" charset="0"/>
              <a:buChar char="•"/>
              <a:defRPr/>
            </a:pPr>
            <a:r>
              <a:rPr lang="en-US" sz="3200" dirty="0"/>
              <a:t>AYA Home-School Support</a:t>
            </a:r>
          </a:p>
          <a:p>
            <a:pPr lvl="1" fontAlgn="auto">
              <a:spcBef>
                <a:spcPts val="0"/>
              </a:spcBef>
              <a:spcAft>
                <a:spcPts val="0"/>
              </a:spcAft>
              <a:buFont typeface="Arial" pitchFamily="34" charset="0"/>
              <a:buChar char="•"/>
              <a:defRPr/>
            </a:pPr>
            <a:r>
              <a:rPr lang="en-US" sz="2800" dirty="0"/>
              <a:t>Full Time- Part Time – Weekends</a:t>
            </a:r>
          </a:p>
          <a:p>
            <a:pPr lvl="1" fontAlgn="auto">
              <a:spcBef>
                <a:spcPts val="0"/>
              </a:spcBef>
              <a:spcAft>
                <a:spcPts val="0"/>
              </a:spcAft>
              <a:buFont typeface="Arial" pitchFamily="34" charset="0"/>
              <a:buChar char="•"/>
              <a:defRPr/>
            </a:pPr>
            <a:r>
              <a:rPr lang="en-US" sz="2800" dirty="0"/>
              <a:t>National and International Exposure</a:t>
            </a:r>
          </a:p>
          <a:p>
            <a:pPr lvl="1" fontAlgn="auto">
              <a:spcBef>
                <a:spcPts val="0"/>
              </a:spcBef>
              <a:spcAft>
                <a:spcPts val="0"/>
              </a:spcAft>
              <a:buFont typeface="Arial" pitchFamily="34" charset="0"/>
              <a:buChar char="•"/>
              <a:defRPr/>
            </a:pPr>
            <a:r>
              <a:rPr lang="en-US" sz="2800" dirty="0"/>
              <a:t>Peers – when they need it most.</a:t>
            </a:r>
            <a:endParaRPr lang="en-US" sz="4000" dirty="0"/>
          </a:p>
          <a:p>
            <a:pPr fontAlgn="auto">
              <a:spcBef>
                <a:spcPts val="0"/>
              </a:spcBef>
              <a:spcAft>
                <a:spcPts val="0"/>
              </a:spcAft>
              <a:defRPr/>
            </a:pPr>
            <a:endParaRPr lang="en-US" dirty="0"/>
          </a:p>
        </p:txBody>
      </p:sp>
      <p:sp>
        <p:nvSpPr>
          <p:cNvPr id="27653" name="Text Placeholder 6"/>
          <p:cNvSpPr>
            <a:spLocks noGrp="1"/>
          </p:cNvSpPr>
          <p:nvPr>
            <p:ph type="body" idx="1"/>
          </p:nvPr>
        </p:nvSpPr>
        <p:spPr>
          <a:xfrm>
            <a:off x="914400" y="4191000"/>
            <a:ext cx="1600200" cy="442913"/>
          </a:xfrm>
        </p:spPr>
        <p:txBody>
          <a:bodyPr/>
          <a:lstStyle/>
          <a:p>
            <a:pPr marL="374650" algn="r"/>
            <a:r>
              <a:rPr lang="en-US" smtClean="0"/>
              <a:t>The Solution</a:t>
            </a:r>
          </a:p>
        </p:txBody>
      </p:sp>
      <p:graphicFrame>
        <p:nvGraphicFramePr>
          <p:cNvPr id="9" name="Diagram 8"/>
          <p:cNvGraphicFramePr/>
          <p:nvPr/>
        </p:nvGraphicFramePr>
        <p:xfrm>
          <a:off x="609600" y="4267200"/>
          <a:ext cx="2057400" cy="182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655" name="Picture 2"/>
          <p:cNvPicPr>
            <a:picLocks noChangeAspect="1" noChangeArrowheads="1"/>
          </p:cNvPicPr>
          <p:nvPr/>
        </p:nvPicPr>
        <p:blipFill>
          <a:blip r:embed="rId9" cstate="print"/>
          <a:srcRect t="40329" b="8092"/>
          <a:stretch>
            <a:fillRect/>
          </a:stretch>
        </p:blipFill>
        <p:spPr bwMode="auto">
          <a:xfrm>
            <a:off x="4038600" y="3124200"/>
            <a:ext cx="3810000" cy="2944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AYA Educational Institute </a:t>
            </a:r>
            <a:r>
              <a:rPr lang="en-US" dirty="0" smtClean="0">
                <a:solidFill>
                  <a:schemeClr val="accent1"/>
                </a:solidFill>
              </a:rPr>
              <a:t>2011-12</a:t>
            </a:r>
            <a:endParaRPr lang="en-US" dirty="0">
              <a:solidFill>
                <a:schemeClr val="accent1"/>
              </a:solidFill>
            </a:endParaRPr>
          </a:p>
        </p:txBody>
      </p:sp>
      <p:sp>
        <p:nvSpPr>
          <p:cNvPr id="28675" name="Rectangle 2"/>
          <p:cNvSpPr>
            <a:spLocks noGrp="1"/>
          </p:cNvSpPr>
          <p:nvPr>
            <p:ph sz="half" idx="1"/>
          </p:nvPr>
        </p:nvSpPr>
        <p:spPr>
          <a:xfrm>
            <a:off x="465138" y="1600200"/>
            <a:ext cx="4038600" cy="4525963"/>
          </a:xfrm>
        </p:spPr>
        <p:txBody>
          <a:bodyPr/>
          <a:lstStyle/>
          <a:p>
            <a:pPr>
              <a:lnSpc>
                <a:spcPct val="114000"/>
              </a:lnSpc>
            </a:pPr>
            <a:r>
              <a:rPr lang="en-US" smtClean="0"/>
              <a:t>Welcome to AYA Educational Institute.</a:t>
            </a:r>
          </a:p>
          <a:p>
            <a:r>
              <a:rPr lang="en-US" sz="2200" b="1" i="1" smtClean="0"/>
              <a:t>AYA</a:t>
            </a:r>
            <a:r>
              <a:rPr lang="en-US" sz="2200" smtClean="0"/>
              <a:t> (ah-yah) is an Adinkra Symbol. It is a symbol of the fern. For the Akan of Ghana, it stands for independence, resourcefulness, endurance and defiance in the face of difficulty. AYA guides our educational methodology and is embedded in all our educational goals and objectives. </a:t>
            </a:r>
          </a:p>
          <a:p>
            <a:pPr>
              <a:lnSpc>
                <a:spcPct val="114000"/>
              </a:lnSpc>
            </a:pPr>
            <a:endParaRPr lang="en-US" sz="2400" smtClean="0"/>
          </a:p>
          <a:p>
            <a:endParaRPr lang="en-US" smtClean="0"/>
          </a:p>
        </p:txBody>
      </p:sp>
      <p:graphicFrame>
        <p:nvGraphicFramePr>
          <p:cNvPr id="5" name="Content Placeholder 4"/>
          <p:cNvGraphicFramePr>
            <a:graphicFrameLocks noGrp="1"/>
          </p:cNvGraphicFramePr>
          <p:nvPr>
            <p:ph sz="half" idx="2"/>
          </p:nvPr>
        </p:nvGraphicFramePr>
        <p:xfrm>
          <a:off x="4724400" y="1676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762000" y="3352800"/>
            <a:ext cx="7924800" cy="1974059"/>
          </a:xfrm>
        </p:spPr>
        <p:txBody>
          <a:bodyPr/>
          <a:lstStyle>
            <a:extLst/>
          </a:lstStyle>
          <a:p>
            <a:pPr fontAlgn="auto">
              <a:spcAft>
                <a:spcPts val="0"/>
              </a:spcAft>
              <a:defRPr/>
            </a:pPr>
            <a:r>
              <a:rPr smtClean="0"/>
              <a:t>History</a:t>
            </a:r>
            <a:endParaRPr/>
          </a:p>
        </p:txBody>
      </p:sp>
      <p:pic>
        <p:nvPicPr>
          <p:cNvPr id="3" name="Picture 3"/>
          <p:cNvPicPr>
            <a:picLocks noChangeAspect="1" noChangeArrowheads="1"/>
          </p:cNvPicPr>
          <p:nvPr/>
        </p:nvPicPr>
        <p:blipFill>
          <a:blip r:embed="rId3" cstate="print"/>
          <a:srcRect/>
          <a:stretch>
            <a:fillRect/>
          </a:stretch>
        </p:blipFill>
        <p:spPr bwMode="auto">
          <a:xfrm>
            <a:off x="762000" y="219264"/>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9700" name="Picture 2"/>
          <p:cNvPicPr>
            <a:picLocks noChangeAspect="1" noChangeArrowheads="1"/>
          </p:cNvPicPr>
          <p:nvPr/>
        </p:nvPicPr>
        <p:blipFill>
          <a:blip r:embed="rId4" cstate="print"/>
          <a:srcRect/>
          <a:stretch>
            <a:fillRect/>
          </a:stretch>
        </p:blipFill>
        <p:spPr bwMode="auto">
          <a:xfrm>
            <a:off x="4572000" y="381000"/>
            <a:ext cx="4114800" cy="1989138"/>
          </a:xfrm>
          <a:prstGeom prst="rect">
            <a:avLst/>
          </a:prstGeom>
          <a:noFill/>
          <a:ln w="9525">
            <a:noFill/>
            <a:miter lim="800000"/>
            <a:headEnd/>
            <a:tailEnd/>
          </a:ln>
        </p:spPr>
      </p:pic>
      <p:pic>
        <p:nvPicPr>
          <p:cNvPr id="29701" name="Picture 4"/>
          <p:cNvPicPr>
            <a:picLocks noChangeAspect="1" noChangeArrowheads="1"/>
          </p:cNvPicPr>
          <p:nvPr/>
        </p:nvPicPr>
        <p:blipFill>
          <a:blip r:embed="rId5" cstate="print"/>
          <a:srcRect/>
          <a:stretch>
            <a:fillRect/>
          </a:stretch>
        </p:blipFill>
        <p:spPr bwMode="auto">
          <a:xfrm>
            <a:off x="4597400" y="2743200"/>
            <a:ext cx="4165600" cy="3124200"/>
          </a:xfrm>
          <a:prstGeom prst="rect">
            <a:avLst/>
          </a:prstGeom>
          <a:noFill/>
          <a:ln w="9525">
            <a:noFill/>
            <a:miter lim="800000"/>
            <a:headEnd/>
            <a:tailEnd/>
          </a:ln>
        </p:spPr>
      </p:pic>
      <p:pic>
        <p:nvPicPr>
          <p:cNvPr id="29702" name="Picture 3" descr="D:\My pictures\AYAlogos\tikilogo.png"/>
          <p:cNvPicPr>
            <a:picLocks noChangeAspect="1" noChangeArrowheads="1"/>
          </p:cNvPicPr>
          <p:nvPr/>
        </p:nvPicPr>
        <p:blipFill>
          <a:blip r:embed="rId6" cstate="print"/>
          <a:srcRect/>
          <a:stretch>
            <a:fillRect/>
          </a:stretch>
        </p:blipFill>
        <p:spPr bwMode="auto">
          <a:xfrm>
            <a:off x="7848600" y="2667000"/>
            <a:ext cx="95250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AYA Educational Institute </a:t>
            </a:r>
            <a:r>
              <a:rPr lang="en-US" dirty="0" smtClean="0">
                <a:solidFill>
                  <a:schemeClr val="accent1"/>
                </a:solidFill>
              </a:rPr>
              <a:t>2011-12</a:t>
            </a:r>
            <a:endParaRPr lang="en-US" dirty="0">
              <a:solidFill>
                <a:schemeClr val="accent1"/>
              </a:solidFill>
            </a:endParaRPr>
          </a:p>
        </p:txBody>
      </p:sp>
      <p:sp>
        <p:nvSpPr>
          <p:cNvPr id="3" name="Rectangle 2"/>
          <p:cNvSpPr>
            <a:spLocks noGrp="1"/>
          </p:cNvSpPr>
          <p:nvPr>
            <p:ph sz="half" idx="1"/>
          </p:nvPr>
        </p:nvSpPr>
        <p:spPr>
          <a:xfrm>
            <a:off x="465138" y="1600200"/>
            <a:ext cx="4038600" cy="4525963"/>
          </a:xfrm>
        </p:spPr>
        <p:txBody>
          <a:bodyPr>
            <a:normAutofit fontScale="92500" lnSpcReduction="20000"/>
          </a:bodyPr>
          <a:lstStyle>
            <a:extLst/>
          </a:lstStyle>
          <a:p>
            <a:pPr algn="ctr" fontAlgn="auto">
              <a:spcAft>
                <a:spcPts val="0"/>
              </a:spcAft>
              <a:defRPr/>
            </a:pPr>
            <a:r>
              <a:rPr lang="en-US" dirty="0" smtClean="0"/>
              <a:t>AYA Educational Institute.</a:t>
            </a:r>
            <a:r>
              <a:rPr lang="en-US" b="1" i="1" dirty="0" smtClean="0"/>
              <a:t> </a:t>
            </a:r>
          </a:p>
          <a:p>
            <a:pPr algn="ctr" fontAlgn="auto">
              <a:spcAft>
                <a:spcPts val="0"/>
              </a:spcAft>
              <a:defRPr/>
            </a:pPr>
            <a:r>
              <a:rPr lang="en-US" b="1" i="1" dirty="0" smtClean="0"/>
              <a:t>11 years strong! </a:t>
            </a:r>
            <a:br>
              <a:rPr lang="en-US" b="1" i="1" dirty="0" smtClean="0"/>
            </a:br>
            <a:r>
              <a:rPr lang="en-US" b="1" i="1" dirty="0" smtClean="0"/>
              <a:t>Some Highlights:</a:t>
            </a:r>
            <a:endParaRPr lang="en-US" dirty="0" smtClean="0"/>
          </a:p>
          <a:p>
            <a:pPr fontAlgn="auto">
              <a:lnSpc>
                <a:spcPct val="114000"/>
              </a:lnSpc>
              <a:spcAft>
                <a:spcPts val="0"/>
              </a:spcAft>
              <a:defRPr/>
            </a:pPr>
            <a:endParaRPr lang="en-US" dirty="0" smtClean="0"/>
          </a:p>
          <a:p>
            <a:pPr fontAlgn="auto">
              <a:spcAft>
                <a:spcPts val="0"/>
              </a:spcAft>
              <a:defRPr/>
            </a:pPr>
            <a:r>
              <a:rPr lang="en-US" sz="4000" spc="-150" dirty="0" smtClean="0">
                <a:solidFill>
                  <a:schemeClr val="accent1"/>
                </a:solidFill>
                <a:effectLst>
                  <a:outerShdw blurRad="50800" dist="50800" dir="2700000" algn="tl" rotWithShape="0">
                    <a:srgbClr val="000000">
                      <a:alpha val="43137"/>
                    </a:srgbClr>
                  </a:outerShdw>
                </a:effectLst>
                <a:latin typeface="+mj-lt"/>
                <a:ea typeface="+mj-ea"/>
                <a:cs typeface="+mj-cs"/>
              </a:rPr>
              <a:t>1998</a:t>
            </a:r>
            <a:r>
              <a:rPr lang="en-US" sz="2200" b="1" i="1" dirty="0" smtClean="0"/>
              <a:t> – </a:t>
            </a:r>
            <a:r>
              <a:rPr lang="en-US" sz="2200" b="1" i="1" dirty="0" err="1" smtClean="0"/>
              <a:t>Afiya</a:t>
            </a:r>
            <a:r>
              <a:rPr lang="en-US" sz="2200" b="1" i="1" dirty="0" smtClean="0"/>
              <a:t> and </a:t>
            </a:r>
            <a:r>
              <a:rPr lang="en-US" sz="2200" b="1" i="1" dirty="0" err="1" smtClean="0"/>
              <a:t>Wekesa</a:t>
            </a:r>
            <a:r>
              <a:rPr lang="en-US" sz="2200" b="1" i="1" dirty="0" smtClean="0"/>
              <a:t> </a:t>
            </a:r>
            <a:r>
              <a:rPr lang="en-US" sz="2200" b="1" i="1" dirty="0" err="1" smtClean="0"/>
              <a:t>Madzimoyo</a:t>
            </a:r>
            <a:r>
              <a:rPr lang="en-US" sz="2200" b="1" i="1" dirty="0" smtClean="0"/>
              <a:t> start AYA as an adult educational program offering Warriors and Healers Leadership and Personal Dev. Series of workshops. </a:t>
            </a:r>
          </a:p>
          <a:p>
            <a:pPr fontAlgn="auto">
              <a:spcAft>
                <a:spcPts val="0"/>
              </a:spcAft>
              <a:defRPr/>
            </a:pPr>
            <a:r>
              <a:rPr lang="en-US" sz="4000" spc="-150" dirty="0" smtClean="0">
                <a:solidFill>
                  <a:schemeClr val="accent1"/>
                </a:solidFill>
                <a:effectLst>
                  <a:outerShdw blurRad="50800" dist="50800" dir="2700000" algn="tl" rotWithShape="0">
                    <a:srgbClr val="000000">
                      <a:alpha val="43137"/>
                    </a:srgbClr>
                  </a:outerShdw>
                </a:effectLst>
                <a:latin typeface="+mj-lt"/>
                <a:ea typeface="+mj-ea"/>
                <a:cs typeface="+mj-cs"/>
              </a:rPr>
              <a:t>1998</a:t>
            </a:r>
            <a:r>
              <a:rPr lang="en-US" sz="2200" b="1" i="1" dirty="0" smtClean="0"/>
              <a:t> – They  also start a Saturday school in their basement to assist their children in math where their public school teachers were failing them.</a:t>
            </a:r>
            <a:endParaRPr lang="en-US" sz="2200" dirty="0" smtClean="0"/>
          </a:p>
          <a:p>
            <a:pPr fontAlgn="auto">
              <a:lnSpc>
                <a:spcPct val="114000"/>
              </a:lnSpc>
              <a:spcAft>
                <a:spcPts val="0"/>
              </a:spcAft>
              <a:defRPr/>
            </a:pPr>
            <a:endParaRPr lang="en-US" sz="2400" dirty="0" smtClean="0"/>
          </a:p>
          <a:p>
            <a:pPr fontAlgn="auto">
              <a:spcAft>
                <a:spcPts val="0"/>
              </a:spcAft>
              <a:defRPr/>
            </a:pPr>
            <a:endParaRPr lang="en-US" dirty="0"/>
          </a:p>
        </p:txBody>
      </p:sp>
      <p:sp>
        <p:nvSpPr>
          <p:cNvPr id="6" name="Rectangle 2"/>
          <p:cNvSpPr txBox="1">
            <a:spLocks/>
          </p:cNvSpPr>
          <p:nvPr/>
        </p:nvSpPr>
        <p:spPr>
          <a:xfrm>
            <a:off x="4800600" y="1295400"/>
            <a:ext cx="4038600" cy="4906963"/>
          </a:xfrm>
          <a:prstGeom prst="rect">
            <a:avLst/>
          </a:prstGeom>
        </p:spPr>
        <p:txBody>
          <a:bodyPr>
            <a:normAutofit fontScale="92500" lnSpcReduction="20000"/>
          </a:bodyPr>
          <a:lstStyle>
            <a:extLst/>
          </a:lstStyle>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2001</a:t>
            </a:r>
            <a:r>
              <a:rPr lang="en-US" sz="2200" b="1" i="1" dirty="0">
                <a:latin typeface="+mn-lt"/>
                <a:cs typeface="+mn-cs"/>
              </a:rPr>
              <a:t> – They added afterschool and tutorial services @ the Green House in College Park, GA</a:t>
            </a:r>
          </a:p>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2002</a:t>
            </a:r>
            <a:r>
              <a:rPr lang="en-US" sz="2200" b="1" i="1" dirty="0">
                <a:latin typeface="+mn-lt"/>
                <a:cs typeface="+mn-cs"/>
              </a:rPr>
              <a:t> – The school moved into The AYA House added test prep, reading instruction and a photography camp to it’s offering.</a:t>
            </a:r>
          </a:p>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2003</a:t>
            </a:r>
            <a:r>
              <a:rPr lang="en-US" sz="2200" b="1" i="1" dirty="0">
                <a:latin typeface="+mn-lt"/>
                <a:cs typeface="+mn-cs"/>
              </a:rPr>
              <a:t> – Hired by Stone Mountain Charter School to help implement their strategy of education via the arts for Middle </a:t>
            </a:r>
            <a:r>
              <a:rPr lang="en-US" sz="2200" b="1" i="1" dirty="0" err="1">
                <a:latin typeface="+mn-lt"/>
                <a:cs typeface="+mn-cs"/>
              </a:rPr>
              <a:t>Schoolers</a:t>
            </a:r>
            <a:r>
              <a:rPr lang="en-US" sz="2200" b="1" i="1" dirty="0">
                <a:latin typeface="+mn-lt"/>
                <a:cs typeface="+mn-cs"/>
              </a:rPr>
              <a:t>.</a:t>
            </a:r>
          </a:p>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2004</a:t>
            </a:r>
            <a:r>
              <a:rPr lang="en-US" sz="2200" b="1" i="1" dirty="0">
                <a:latin typeface="+mn-lt"/>
                <a:cs typeface="+mn-cs"/>
              </a:rPr>
              <a:t> – </a:t>
            </a:r>
            <a:r>
              <a:rPr lang="en-US" sz="2200" b="1" i="1" dirty="0" err="1">
                <a:latin typeface="+mn-lt"/>
                <a:cs typeface="+mn-cs"/>
              </a:rPr>
              <a:t>Afiya</a:t>
            </a:r>
            <a:r>
              <a:rPr lang="en-US" sz="2200" b="1" i="1" dirty="0">
                <a:latin typeface="+mn-lt"/>
                <a:cs typeface="+mn-cs"/>
              </a:rPr>
              <a:t> and </a:t>
            </a:r>
            <a:r>
              <a:rPr lang="en-US" sz="2200" b="1" i="1" dirty="0" err="1">
                <a:latin typeface="+mn-lt"/>
                <a:cs typeface="+mn-cs"/>
              </a:rPr>
              <a:t>Wekesa</a:t>
            </a:r>
            <a:r>
              <a:rPr lang="en-US" sz="2200" b="1" i="1" dirty="0">
                <a:latin typeface="+mn-lt"/>
                <a:cs typeface="+mn-cs"/>
              </a:rPr>
              <a:t> create the “</a:t>
            </a:r>
            <a:r>
              <a:rPr lang="en-US" sz="2200" b="1" i="1" dirty="0" err="1">
                <a:latin typeface="+mn-lt"/>
                <a:cs typeface="+mn-cs"/>
              </a:rPr>
              <a:t>Sankofa</a:t>
            </a:r>
            <a:r>
              <a:rPr lang="en-US" sz="2200" b="1" i="1" dirty="0">
                <a:latin typeface="+mn-lt"/>
                <a:cs typeface="+mn-cs"/>
              </a:rPr>
              <a:t> Math” process to reconnect parents and students to math.</a:t>
            </a: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AYA Educational Institute </a:t>
            </a:r>
            <a:r>
              <a:rPr lang="en-US" dirty="0" smtClean="0">
                <a:solidFill>
                  <a:schemeClr val="accent1"/>
                </a:solidFill>
              </a:rPr>
              <a:t>2011-12</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txBox="1">
            <a:spLocks/>
          </p:cNvSpPr>
          <p:nvPr/>
        </p:nvSpPr>
        <p:spPr>
          <a:xfrm>
            <a:off x="4800600" y="1295400"/>
            <a:ext cx="4038600" cy="4906963"/>
          </a:xfrm>
          <a:prstGeom prst="rect">
            <a:avLst/>
          </a:prstGeom>
        </p:spPr>
        <p:txBody>
          <a:bodyPr>
            <a:normAutofit fontScale="92500"/>
          </a:bodyPr>
          <a:lstStyle>
            <a:extLst/>
          </a:lstStyle>
          <a:p>
            <a:pPr fontAlgn="auto">
              <a:spcBef>
                <a:spcPts val="700"/>
              </a:spcBef>
              <a:spcAft>
                <a:spcPts val="0"/>
              </a:spcAft>
              <a:buSzPct val="95000"/>
              <a:defRPr/>
            </a:pPr>
            <a:r>
              <a:rPr lang="en-US" sz="4800" spc="-150" dirty="0">
                <a:solidFill>
                  <a:schemeClr val="accent1"/>
                </a:solidFill>
                <a:effectLst>
                  <a:outerShdw blurRad="50800" dist="50800" dir="2700000" algn="tl" rotWithShape="0">
                    <a:srgbClr val="000000">
                      <a:alpha val="43137"/>
                    </a:srgbClr>
                  </a:outerShdw>
                </a:effectLst>
                <a:latin typeface="+mj-lt"/>
                <a:ea typeface="+mj-ea"/>
                <a:cs typeface="+mj-cs"/>
              </a:rPr>
              <a:t>2005</a:t>
            </a:r>
            <a:r>
              <a:rPr lang="en-US" sz="2200" b="1" i="1" dirty="0">
                <a:latin typeface="+mn-lt"/>
                <a:cs typeface="+mn-cs"/>
              </a:rPr>
              <a:t> -  AYA creates online learning approach called – </a:t>
            </a:r>
            <a:r>
              <a:rPr lang="en-US" sz="2200" b="1" i="1" dirty="0" err="1">
                <a:latin typeface="+mn-lt"/>
                <a:cs typeface="+mn-cs"/>
              </a:rPr>
              <a:t>Mukanda</a:t>
            </a:r>
            <a:r>
              <a:rPr lang="en-US" sz="2200" b="1" i="1" dirty="0">
                <a:latin typeface="+mn-lt"/>
                <a:cs typeface="+mn-cs"/>
              </a:rPr>
              <a:t>. Pilots the program with local students 10-17 years old.</a:t>
            </a:r>
          </a:p>
          <a:p>
            <a:pPr fontAlgn="auto">
              <a:spcBef>
                <a:spcPts val="700"/>
              </a:spcBef>
              <a:spcAft>
                <a:spcPts val="0"/>
              </a:spcAft>
              <a:buSzPct val="95000"/>
              <a:defRPr/>
            </a:pPr>
            <a:r>
              <a:rPr lang="en-US" sz="4800" spc="-150" dirty="0">
                <a:solidFill>
                  <a:schemeClr val="accent1"/>
                </a:solidFill>
                <a:effectLst>
                  <a:outerShdw blurRad="50800" dist="50800" dir="2700000" algn="tl" rotWithShape="0">
                    <a:srgbClr val="000000">
                      <a:alpha val="43137"/>
                    </a:srgbClr>
                  </a:outerShdw>
                </a:effectLst>
                <a:latin typeface="+mj-lt"/>
                <a:ea typeface="+mj-ea"/>
                <a:cs typeface="+mj-cs"/>
              </a:rPr>
              <a:t>2005 </a:t>
            </a:r>
            <a:r>
              <a:rPr lang="en-US" sz="2200" b="1" i="1" dirty="0">
                <a:latin typeface="+mn-lt"/>
                <a:cs typeface="+mn-cs"/>
              </a:rPr>
              <a:t>– AYA mentor </a:t>
            </a:r>
            <a:r>
              <a:rPr lang="en-US" sz="2200" b="1" i="1" dirty="0">
                <a:solidFill>
                  <a:srgbClr val="C00000"/>
                </a:solidFill>
                <a:latin typeface="+mn-lt"/>
                <a:cs typeface="+mn-cs"/>
              </a:rPr>
              <a:t>– </a:t>
            </a:r>
            <a:r>
              <a:rPr lang="en-US" sz="2200" b="1" i="1" dirty="0" err="1">
                <a:solidFill>
                  <a:srgbClr val="C00000"/>
                </a:solidFill>
                <a:latin typeface="+mn-lt"/>
                <a:cs typeface="+mn-cs"/>
              </a:rPr>
              <a:t>Asa</a:t>
            </a:r>
            <a:r>
              <a:rPr lang="en-US" sz="2200" b="1" i="1" dirty="0">
                <a:solidFill>
                  <a:srgbClr val="C00000"/>
                </a:solidFill>
                <a:latin typeface="+mn-lt"/>
                <a:cs typeface="+mn-cs"/>
              </a:rPr>
              <a:t> Hilliard</a:t>
            </a:r>
            <a:r>
              <a:rPr lang="en-US" sz="2200" b="1" i="1" dirty="0">
                <a:latin typeface="+mn-lt"/>
                <a:cs typeface="+mn-cs"/>
              </a:rPr>
              <a:t> endorses the </a:t>
            </a:r>
            <a:r>
              <a:rPr lang="en-US" sz="2200" b="1" i="1" dirty="0" err="1">
                <a:latin typeface="+mn-lt"/>
                <a:cs typeface="+mn-cs"/>
              </a:rPr>
              <a:t>Mukanda</a:t>
            </a:r>
            <a:r>
              <a:rPr lang="en-US" sz="2200" b="1" i="1" dirty="0">
                <a:latin typeface="+mn-lt"/>
                <a:cs typeface="+mn-cs"/>
              </a:rPr>
              <a:t> program of AYA saying “ AYA has what it takes to make this work.”</a:t>
            </a:r>
          </a:p>
          <a:p>
            <a:pPr fontAlgn="auto">
              <a:spcBef>
                <a:spcPts val="700"/>
              </a:spcBef>
              <a:spcAft>
                <a:spcPts val="0"/>
              </a:spcAft>
              <a:buSzPct val="95000"/>
              <a:defRPr/>
            </a:pPr>
            <a:r>
              <a:rPr lang="en-US" sz="4800" spc="-150" dirty="0">
                <a:solidFill>
                  <a:schemeClr val="accent1"/>
                </a:solidFill>
                <a:effectLst>
                  <a:outerShdw blurRad="50800" dist="50800" dir="2700000" algn="tl" rotWithShape="0">
                    <a:srgbClr val="000000">
                      <a:alpha val="43137"/>
                    </a:srgbClr>
                  </a:outerShdw>
                </a:effectLst>
                <a:latin typeface="+mj-lt"/>
                <a:ea typeface="+mj-ea"/>
                <a:cs typeface="+mj-cs"/>
              </a:rPr>
              <a:t>2009</a:t>
            </a:r>
            <a:r>
              <a:rPr lang="en-US" sz="2200" b="1" i="1" dirty="0">
                <a:latin typeface="+mn-lt"/>
                <a:cs typeface="+mn-cs"/>
              </a:rPr>
              <a:t> – AYA student win Gold and bronze in national competition for photography and original essay. </a:t>
            </a: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8" name="Rectangle 2"/>
          <p:cNvSpPr txBox="1">
            <a:spLocks/>
          </p:cNvSpPr>
          <p:nvPr/>
        </p:nvSpPr>
        <p:spPr>
          <a:xfrm>
            <a:off x="457200" y="1676400"/>
            <a:ext cx="4038600" cy="4906963"/>
          </a:xfrm>
          <a:prstGeom prst="rect">
            <a:avLst/>
          </a:prstGeom>
        </p:spPr>
        <p:txBody>
          <a:bodyPr>
            <a:normAutofit/>
          </a:bodyPr>
          <a:lstStyle>
            <a:extLst/>
          </a:lstStyle>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2004</a:t>
            </a:r>
            <a:r>
              <a:rPr lang="en-US" sz="2000" b="1" i="1" dirty="0">
                <a:latin typeface="+mn-lt"/>
                <a:cs typeface="+mn-cs"/>
              </a:rPr>
              <a:t> -  </a:t>
            </a:r>
            <a:r>
              <a:rPr lang="en-US" sz="2000" b="1" i="1" dirty="0" err="1">
                <a:latin typeface="+mn-lt"/>
                <a:cs typeface="+mn-cs"/>
              </a:rPr>
              <a:t>Wekesa</a:t>
            </a:r>
            <a:r>
              <a:rPr lang="en-US" sz="2000" b="1" i="1" dirty="0">
                <a:latin typeface="+mn-lt"/>
                <a:cs typeface="+mn-cs"/>
              </a:rPr>
              <a:t> is hired as principal of Stone Mountain Charter School.</a:t>
            </a:r>
          </a:p>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2004</a:t>
            </a:r>
            <a:r>
              <a:rPr lang="en-US" sz="2000" b="1" i="1" dirty="0">
                <a:latin typeface="+mn-lt"/>
                <a:cs typeface="+mn-cs"/>
              </a:rPr>
              <a:t> – Morris Brown University of the Famed AU Center hires AYA to improve praxis test scores of educational students in reading and math, to teach faculty African-centered educational approach, and to develop an implement a model African-centered school on Morris Browns campus </a:t>
            </a:r>
          </a:p>
          <a:p>
            <a:pPr fontAlgn="auto">
              <a:spcBef>
                <a:spcPts val="700"/>
              </a:spcBef>
              <a:spcAft>
                <a:spcPts val="0"/>
              </a:spcAft>
              <a:buSzPct val="95000"/>
              <a:defRPr/>
            </a:pPr>
            <a:r>
              <a:rPr lang="en-US" sz="2000" b="1" i="1" dirty="0">
                <a:latin typeface="+mn-lt"/>
                <a:cs typeface="+mn-cs"/>
              </a:rPr>
              <a:t>2007</a:t>
            </a: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AYA Educational Institute </a:t>
            </a:r>
            <a:r>
              <a:rPr lang="en-US" dirty="0" smtClean="0">
                <a:solidFill>
                  <a:schemeClr val="accent1"/>
                </a:solidFill>
              </a:rPr>
              <a:t>2011-12</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2"/>
          <p:cNvSpPr txBox="1">
            <a:spLocks/>
          </p:cNvSpPr>
          <p:nvPr/>
        </p:nvSpPr>
        <p:spPr>
          <a:xfrm>
            <a:off x="4800600" y="1295400"/>
            <a:ext cx="4038600" cy="4906963"/>
          </a:xfrm>
          <a:prstGeom prst="rect">
            <a:avLst/>
          </a:prstGeom>
        </p:spPr>
        <p:txBody>
          <a:bodyPr>
            <a:normAutofit/>
          </a:bodyPr>
          <a:lstStyle>
            <a:extLst/>
          </a:lstStyle>
          <a:p>
            <a:pPr fontAlgn="auto">
              <a:spcBef>
                <a:spcPts val="700"/>
              </a:spcBef>
              <a:spcAft>
                <a:spcPts val="0"/>
              </a:spcAft>
              <a:buSzPct val="95000"/>
              <a:defRPr/>
            </a:pPr>
            <a:r>
              <a:rPr lang="en-US" sz="4800" spc="-150" dirty="0">
                <a:solidFill>
                  <a:schemeClr val="accent1"/>
                </a:solidFill>
                <a:effectLst>
                  <a:outerShdw blurRad="50800" dist="50800" dir="2700000" algn="tl" rotWithShape="0">
                    <a:srgbClr val="000000">
                      <a:alpha val="43137"/>
                    </a:srgbClr>
                  </a:outerShdw>
                </a:effectLst>
                <a:latin typeface="+mn-lt"/>
                <a:cs typeface="+mn-cs"/>
              </a:rPr>
              <a:t>2010-11 </a:t>
            </a:r>
            <a:r>
              <a:rPr lang="en-US" sz="2200" b="1" i="1" dirty="0">
                <a:latin typeface="+mn-lt"/>
                <a:cs typeface="+mn-cs"/>
              </a:rPr>
              <a:t>-  AYA graduate completes freshmen year with a 4.0</a:t>
            </a: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8" name="Rectangle 2"/>
          <p:cNvSpPr txBox="1">
            <a:spLocks/>
          </p:cNvSpPr>
          <p:nvPr/>
        </p:nvSpPr>
        <p:spPr>
          <a:xfrm>
            <a:off x="457200" y="1676400"/>
            <a:ext cx="4038600" cy="4906963"/>
          </a:xfrm>
          <a:prstGeom prst="rect">
            <a:avLst/>
          </a:prstGeom>
        </p:spPr>
        <p:txBody>
          <a:bodyPr>
            <a:normAutofit/>
          </a:bodyPr>
          <a:lstStyle>
            <a:extLst/>
          </a:lstStyle>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2010-11</a:t>
            </a:r>
            <a:r>
              <a:rPr lang="en-US" sz="2000" b="1" i="1" dirty="0">
                <a:latin typeface="+mn-lt"/>
                <a:cs typeface="+mn-cs"/>
              </a:rPr>
              <a:t> -  AYA transcripts, diploma and preparation win students acceptance in various 4- year colleges across US. (Howard Univ., Penn State, Rutgers, Bennett College, University of Kentucky, Dillard, etc.)</a:t>
            </a:r>
          </a:p>
          <a:p>
            <a:pPr fontAlgn="auto">
              <a:spcBef>
                <a:spcPts val="700"/>
              </a:spcBef>
              <a:spcAft>
                <a:spcPts val="0"/>
              </a:spcAft>
              <a:buSzPct val="95000"/>
              <a:defRPr/>
            </a:pP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2011-11</a:t>
            </a:r>
            <a:r>
              <a:rPr lang="en-US" sz="2000" b="1" i="1" dirty="0">
                <a:latin typeface="+mn-lt"/>
                <a:cs typeface="+mn-cs"/>
              </a:rPr>
              <a:t> – AYA graduates win  full  4- year scholarships.</a:t>
            </a: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685800" y="3962400"/>
            <a:ext cx="8610600" cy="1974059"/>
          </a:xfrm>
        </p:spPr>
        <p:txBody>
          <a:bodyPr/>
          <a:lstStyle>
            <a:extLst/>
          </a:lstStyle>
          <a:p>
            <a:pPr fontAlgn="auto">
              <a:spcAft>
                <a:spcPts val="0"/>
              </a:spcAft>
              <a:defRPr/>
            </a:pPr>
            <a:r>
              <a:rPr smtClean="0"/>
              <a:t>Educational Foci &amp; approach</a:t>
            </a:r>
            <a:endParaRPr/>
          </a:p>
        </p:txBody>
      </p:sp>
      <p:pic>
        <p:nvPicPr>
          <p:cNvPr id="3" name="Picture 3"/>
          <p:cNvPicPr>
            <a:picLocks noChangeAspect="1" noChangeArrowheads="1"/>
          </p:cNvPicPr>
          <p:nvPr/>
        </p:nvPicPr>
        <p:blipFill>
          <a:blip r:embed="rId3" cstate="print"/>
          <a:srcRect/>
          <a:stretch>
            <a:fillRect/>
          </a:stretch>
        </p:blipFill>
        <p:spPr bwMode="auto">
          <a:xfrm>
            <a:off x="762000" y="524064"/>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074" name="Picture 2"/>
          <p:cNvPicPr>
            <a:picLocks noChangeAspect="1" noChangeArrowheads="1"/>
          </p:cNvPicPr>
          <p:nvPr/>
        </p:nvPicPr>
        <p:blipFill>
          <a:blip r:embed="rId4" cstate="print"/>
          <a:srcRect/>
          <a:stretch>
            <a:fillRect/>
          </a:stretch>
        </p:blipFill>
        <p:spPr bwMode="auto">
          <a:xfrm>
            <a:off x="7462838" y="5867400"/>
            <a:ext cx="1681162" cy="990600"/>
          </a:xfrm>
          <a:prstGeom prst="rect">
            <a:avLst/>
          </a:prstGeom>
          <a:ln>
            <a:noFill/>
          </a:ln>
          <a:effectLst>
            <a:outerShdw blurRad="292100" dist="139700" dir="2700000" algn="tl" rotWithShape="0">
              <a:srgbClr val="333333">
                <a:alpha val="65000"/>
              </a:srgbClr>
            </a:outerShdw>
          </a:effectLst>
        </p:spPr>
      </p:pic>
      <p:sp>
        <p:nvSpPr>
          <p:cNvPr id="33797" name="TextBox 8"/>
          <p:cNvSpPr txBox="1">
            <a:spLocks noChangeArrowheads="1"/>
          </p:cNvSpPr>
          <p:nvPr/>
        </p:nvSpPr>
        <p:spPr bwMode="auto">
          <a:xfrm rot="-345364">
            <a:off x="3214688" y="3584575"/>
            <a:ext cx="1600200" cy="369888"/>
          </a:xfrm>
          <a:prstGeom prst="rect">
            <a:avLst/>
          </a:prstGeom>
          <a:noFill/>
          <a:ln w="9525">
            <a:noFill/>
            <a:miter lim="800000"/>
            <a:headEnd/>
            <a:tailEnd/>
          </a:ln>
        </p:spPr>
        <p:txBody>
          <a:bodyPr>
            <a:spAutoFit/>
          </a:bodyPr>
          <a:lstStyle/>
          <a:p>
            <a:r>
              <a:rPr lang="en-US">
                <a:latin typeface="Corbel" pitchFamily="34" charset="0"/>
              </a:rPr>
              <a:t>Dr. Asa Hilliard</a:t>
            </a:r>
          </a:p>
        </p:txBody>
      </p:sp>
      <p:sp>
        <p:nvSpPr>
          <p:cNvPr id="33798" name="TextBox 9"/>
          <p:cNvSpPr txBox="1">
            <a:spLocks noChangeArrowheads="1"/>
          </p:cNvSpPr>
          <p:nvPr/>
        </p:nvSpPr>
        <p:spPr bwMode="auto">
          <a:xfrm>
            <a:off x="7010400" y="1676400"/>
            <a:ext cx="1600200" cy="369888"/>
          </a:xfrm>
          <a:prstGeom prst="rect">
            <a:avLst/>
          </a:prstGeom>
          <a:noFill/>
          <a:ln w="9525">
            <a:noFill/>
            <a:miter lim="800000"/>
            <a:headEnd/>
            <a:tailEnd/>
          </a:ln>
        </p:spPr>
        <p:txBody>
          <a:bodyPr>
            <a:spAutoFit/>
          </a:bodyPr>
          <a:lstStyle/>
          <a:p>
            <a:r>
              <a:rPr lang="en-US">
                <a:latin typeface="Corbel" pitchFamily="34" charset="0"/>
              </a:rPr>
              <a:t>Dr. Lisa Delpit</a:t>
            </a:r>
          </a:p>
        </p:txBody>
      </p:sp>
      <p:sp>
        <p:nvSpPr>
          <p:cNvPr id="33799" name="TextBox 10"/>
          <p:cNvSpPr txBox="1">
            <a:spLocks noChangeArrowheads="1"/>
          </p:cNvSpPr>
          <p:nvPr/>
        </p:nvSpPr>
        <p:spPr bwMode="auto">
          <a:xfrm>
            <a:off x="7086600" y="3886200"/>
            <a:ext cx="1600200" cy="646113"/>
          </a:xfrm>
          <a:prstGeom prst="rect">
            <a:avLst/>
          </a:prstGeom>
          <a:noFill/>
          <a:ln w="9525">
            <a:noFill/>
            <a:miter lim="800000"/>
            <a:headEnd/>
            <a:tailEnd/>
          </a:ln>
        </p:spPr>
        <p:txBody>
          <a:bodyPr>
            <a:spAutoFit/>
          </a:bodyPr>
          <a:lstStyle/>
          <a:p>
            <a:r>
              <a:rPr lang="en-US">
                <a:latin typeface="Corbel" pitchFamily="34" charset="0"/>
              </a:rPr>
              <a:t>Dr. Abdulalim Shabazz</a:t>
            </a:r>
          </a:p>
        </p:txBody>
      </p:sp>
      <p:pic>
        <p:nvPicPr>
          <p:cNvPr id="12" name="Picture 4"/>
          <p:cNvPicPr>
            <a:picLocks noChangeAspect="1" noChangeArrowheads="1"/>
          </p:cNvPicPr>
          <p:nvPr/>
        </p:nvPicPr>
        <p:blipFill>
          <a:blip r:embed="rId5" cstate="print">
            <a:lum bright="10000"/>
          </a:blip>
          <a:srcRect l="42770" r="23625" b="39286"/>
          <a:stretch>
            <a:fillRect/>
          </a:stretch>
        </p:blipFill>
        <p:spPr bwMode="auto">
          <a:xfrm>
            <a:off x="3657600" y="762000"/>
            <a:ext cx="1676400"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Picture 6"/>
          <p:cNvPicPr>
            <a:picLocks noChangeAspect="1" noChangeArrowheads="1"/>
          </p:cNvPicPr>
          <p:nvPr/>
        </p:nvPicPr>
        <p:blipFill>
          <a:blip r:embed="rId6" cstate="print"/>
          <a:srcRect r="8696" b="5551"/>
          <a:stretch>
            <a:fillRect/>
          </a:stretch>
        </p:blipFill>
        <p:spPr bwMode="auto">
          <a:xfrm rot="1027679">
            <a:off x="5384095" y="569321"/>
            <a:ext cx="16002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5"/>
          <p:cNvPicPr>
            <a:picLocks noChangeAspect="1" noChangeArrowheads="1"/>
          </p:cNvPicPr>
          <p:nvPr/>
        </p:nvPicPr>
        <p:blipFill>
          <a:blip r:embed="rId7" cstate="print"/>
          <a:srcRect/>
          <a:stretch>
            <a:fillRect/>
          </a:stretch>
        </p:blipFill>
        <p:spPr bwMode="auto">
          <a:xfrm rot="1317996" flipH="1">
            <a:off x="4947394" y="2734148"/>
            <a:ext cx="1965768"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5"/>
          <p:cNvSpPr txBox="1">
            <a:spLocks noChangeArrowheads="1"/>
          </p:cNvSpPr>
          <p:nvPr/>
        </p:nvSpPr>
        <p:spPr bwMode="auto">
          <a:xfrm>
            <a:off x="685800" y="1143000"/>
            <a:ext cx="8153400" cy="3477875"/>
          </a:xfrm>
          <a:prstGeom prst="rect">
            <a:avLst/>
          </a:prstGeom>
          <a:noFill/>
          <a:ln w="9525">
            <a:noFill/>
            <a:miter lim="800000"/>
            <a:headEnd/>
            <a:tailEnd/>
          </a:ln>
        </p:spPr>
        <p:txBody>
          <a:bodyPr wrap="square">
            <a:spAutoFit/>
          </a:bodyPr>
          <a:lstStyle/>
          <a:p>
            <a:pPr>
              <a:buFont typeface="Arial" pitchFamily="34" charset="0"/>
              <a:buChar char="•"/>
            </a:pPr>
            <a:r>
              <a:rPr lang="en-US" sz="4000" dirty="0" smtClean="0">
                <a:latin typeface="Corbel" pitchFamily="34" charset="0"/>
              </a:rPr>
              <a:t>European culture as inculcated spirit</a:t>
            </a:r>
          </a:p>
          <a:p>
            <a:pPr lvl="1">
              <a:buFont typeface="Arial" pitchFamily="34" charset="0"/>
              <a:buChar char="•"/>
            </a:pPr>
            <a:r>
              <a:rPr lang="en-US" sz="3200" dirty="0" smtClean="0">
                <a:latin typeface="Corbel" pitchFamily="34" charset="0"/>
              </a:rPr>
              <a:t>The  </a:t>
            </a:r>
            <a:r>
              <a:rPr lang="en-US" sz="3200" dirty="0" err="1" smtClean="0">
                <a:latin typeface="Corbel" pitchFamily="34" charset="0"/>
              </a:rPr>
              <a:t>Afrikan</a:t>
            </a:r>
            <a:r>
              <a:rPr lang="en-US" sz="3200" dirty="0" smtClean="0">
                <a:latin typeface="Corbel" pitchFamily="34" charset="0"/>
              </a:rPr>
              <a:t> spirit @ war</a:t>
            </a:r>
          </a:p>
          <a:p>
            <a:pPr>
              <a:buFont typeface="Arial" pitchFamily="34" charset="0"/>
              <a:buChar char="•"/>
            </a:pPr>
            <a:r>
              <a:rPr lang="en-US" sz="4000" dirty="0" smtClean="0">
                <a:latin typeface="Corbel" pitchFamily="34" charset="0"/>
              </a:rPr>
              <a:t>The Topology of Power</a:t>
            </a:r>
          </a:p>
          <a:p>
            <a:pPr lvl="1">
              <a:buFont typeface="Arial" pitchFamily="34" charset="0"/>
              <a:buChar char="•"/>
            </a:pPr>
            <a:r>
              <a:rPr lang="en-US" sz="3600" dirty="0" smtClean="0">
                <a:latin typeface="Corbel" pitchFamily="34" charset="0"/>
              </a:rPr>
              <a:t>From force to manipulation</a:t>
            </a:r>
          </a:p>
          <a:p>
            <a:pPr lvl="1">
              <a:buFont typeface="Arial" pitchFamily="34" charset="0"/>
              <a:buChar char="•"/>
            </a:pPr>
            <a:r>
              <a:rPr lang="en-US" sz="3600" dirty="0" smtClean="0">
                <a:latin typeface="Corbel" pitchFamily="34" charset="0"/>
              </a:rPr>
              <a:t>Finding, feeding, restoring the </a:t>
            </a:r>
            <a:r>
              <a:rPr lang="en-US" sz="3600" dirty="0" err="1" smtClean="0">
                <a:latin typeface="Corbel" pitchFamily="34" charset="0"/>
              </a:rPr>
              <a:t>Afrikan</a:t>
            </a:r>
            <a:r>
              <a:rPr lang="en-US" sz="3600" dirty="0" smtClean="0">
                <a:latin typeface="Corbel" pitchFamily="34" charset="0"/>
              </a:rPr>
              <a:t> spirit to fight, heal, build</a:t>
            </a:r>
            <a:endParaRPr lang="en-US" sz="1400" dirty="0">
              <a:latin typeface="Corbel" pitchFamily="34" charset="0"/>
            </a:endParaRPr>
          </a:p>
        </p:txBody>
      </p:sp>
      <p:sp>
        <p:nvSpPr>
          <p:cNvPr id="7" name="TextBox 6"/>
          <p:cNvSpPr txBox="1"/>
          <p:nvPr/>
        </p:nvSpPr>
        <p:spPr>
          <a:xfrm>
            <a:off x="914400" y="228600"/>
            <a:ext cx="7924800" cy="1754326"/>
          </a:xfrm>
          <a:prstGeom prst="rect">
            <a:avLst/>
          </a:prstGeom>
          <a:noFill/>
        </p:spPr>
        <p:txBody>
          <a:bodyPr wrap="square" rtlCol="0">
            <a:spAutoFit/>
          </a:bodyPr>
          <a:lstStyle/>
          <a:p>
            <a:r>
              <a:rPr lang="en-US" sz="5400" dirty="0" smtClean="0">
                <a:solidFill>
                  <a:srgbClr val="FF0000"/>
                </a:solidFill>
                <a:latin typeface="Corbel" pitchFamily="34" charset="0"/>
              </a:rPr>
              <a:t>Alienated To Serve Aliens </a:t>
            </a:r>
          </a:p>
          <a:p>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4648200"/>
            <a:ext cx="8610600" cy="1974059"/>
          </a:xfrm>
        </p:spPr>
        <p:txBody>
          <a:bodyPr/>
          <a:lstStyle>
            <a:extLst/>
          </a:lstStyle>
          <a:p>
            <a:pPr fontAlgn="auto">
              <a:spcAft>
                <a:spcPts val="0"/>
              </a:spcAft>
              <a:defRPr/>
            </a:pPr>
            <a:r>
              <a:rPr smtClean="0"/>
              <a:t>Educational Foci &amp; approach</a:t>
            </a:r>
            <a:endParaRPr/>
          </a:p>
        </p:txBody>
      </p:sp>
      <p:pic>
        <p:nvPicPr>
          <p:cNvPr id="3076" name="Picture 4"/>
          <p:cNvPicPr>
            <a:picLocks noChangeAspect="1" noChangeArrowheads="1"/>
          </p:cNvPicPr>
          <p:nvPr/>
        </p:nvPicPr>
        <p:blipFill>
          <a:blip r:embed="rId3" cstate="print">
            <a:lum bright="10000"/>
          </a:blip>
          <a:srcRect l="42770" r="23625" b="39286"/>
          <a:stretch>
            <a:fillRect/>
          </a:stretch>
        </p:blipFill>
        <p:spPr bwMode="auto">
          <a:xfrm>
            <a:off x="685800" y="304800"/>
            <a:ext cx="1676400"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4820" name="TextBox 8"/>
          <p:cNvSpPr txBox="1">
            <a:spLocks noChangeArrowheads="1"/>
          </p:cNvSpPr>
          <p:nvPr/>
        </p:nvSpPr>
        <p:spPr bwMode="auto">
          <a:xfrm rot="-389038">
            <a:off x="930275" y="2984500"/>
            <a:ext cx="1600200" cy="369888"/>
          </a:xfrm>
          <a:prstGeom prst="rect">
            <a:avLst/>
          </a:prstGeom>
          <a:noFill/>
          <a:ln w="9525">
            <a:noFill/>
            <a:miter lim="800000"/>
            <a:headEnd/>
            <a:tailEnd/>
          </a:ln>
        </p:spPr>
        <p:txBody>
          <a:bodyPr>
            <a:spAutoFit/>
          </a:bodyPr>
          <a:lstStyle/>
          <a:p>
            <a:r>
              <a:rPr lang="en-US">
                <a:latin typeface="Corbel" pitchFamily="34" charset="0"/>
              </a:rPr>
              <a:t>Dr. Asa Hilliard</a:t>
            </a:r>
          </a:p>
        </p:txBody>
      </p:sp>
      <p:sp>
        <p:nvSpPr>
          <p:cNvPr id="34821" name="TextBox 11"/>
          <p:cNvSpPr txBox="1">
            <a:spLocks noChangeArrowheads="1"/>
          </p:cNvSpPr>
          <p:nvPr/>
        </p:nvSpPr>
        <p:spPr bwMode="auto">
          <a:xfrm>
            <a:off x="2819400" y="152400"/>
            <a:ext cx="5791200" cy="7478713"/>
          </a:xfrm>
          <a:prstGeom prst="rect">
            <a:avLst/>
          </a:prstGeom>
          <a:noFill/>
          <a:ln w="9525">
            <a:noFill/>
            <a:miter lim="800000"/>
            <a:headEnd/>
            <a:tailEnd/>
          </a:ln>
        </p:spPr>
        <p:txBody>
          <a:bodyPr>
            <a:spAutoFit/>
          </a:bodyPr>
          <a:lstStyle/>
          <a:p>
            <a:r>
              <a:rPr lang="en-US" sz="2400">
                <a:latin typeface="Corbel" pitchFamily="34" charset="0"/>
              </a:rPr>
              <a:t>Requires that we</a:t>
            </a:r>
          </a:p>
          <a:p>
            <a:r>
              <a:rPr lang="en-US" sz="2400">
                <a:latin typeface="Corbel" pitchFamily="34" charset="0"/>
              </a:rPr>
              <a:t>Teach our children:</a:t>
            </a:r>
            <a:br>
              <a:rPr lang="en-US" sz="2400">
                <a:latin typeface="Corbel" pitchFamily="34" charset="0"/>
              </a:rPr>
            </a:br>
            <a:endParaRPr lang="en-US" sz="2400">
              <a:latin typeface="Corbel" pitchFamily="34" charset="0"/>
            </a:endParaRPr>
          </a:p>
          <a:p>
            <a:pPr>
              <a:buFont typeface="Arial" charset="0"/>
              <a:buChar char="•"/>
            </a:pPr>
            <a:r>
              <a:rPr lang="en-US" sz="2400">
                <a:latin typeface="Corbel" pitchFamily="34" charset="0"/>
              </a:rPr>
              <a:t>The cycles that we’ve been through</a:t>
            </a:r>
          </a:p>
          <a:p>
            <a:pPr>
              <a:buFont typeface="Arial" charset="0"/>
              <a:buChar char="•"/>
            </a:pPr>
            <a:r>
              <a:rPr lang="en-US" sz="2400">
                <a:latin typeface="Corbel" pitchFamily="34" charset="0"/>
              </a:rPr>
              <a:t>That what is natural in any human group is to be whole, in MAAT, in balance and harmony as an a ethnic family. </a:t>
            </a:r>
          </a:p>
          <a:p>
            <a:endParaRPr lang="en-US" sz="2400">
              <a:latin typeface="Corbel" pitchFamily="34" charset="0"/>
            </a:endParaRPr>
          </a:p>
          <a:p>
            <a:pPr>
              <a:buFont typeface="Arial" charset="0"/>
              <a:buChar char="•"/>
            </a:pPr>
            <a:r>
              <a:rPr lang="en-US" sz="2400">
                <a:latin typeface="Corbel" pitchFamily="34" charset="0"/>
              </a:rPr>
              <a:t>That they are divine</a:t>
            </a:r>
          </a:p>
          <a:p>
            <a:pPr>
              <a:buFont typeface="Arial" charset="0"/>
              <a:buChar char="•"/>
            </a:pPr>
            <a:r>
              <a:rPr lang="en-US" sz="2400">
                <a:latin typeface="Corbel" pitchFamily="34" charset="0"/>
              </a:rPr>
              <a:t>That they are creative</a:t>
            </a:r>
          </a:p>
          <a:p>
            <a:pPr>
              <a:buFont typeface="Arial" charset="0"/>
              <a:buChar char="•"/>
            </a:pPr>
            <a:r>
              <a:rPr lang="en-US" sz="2400">
                <a:latin typeface="Corbel" pitchFamily="34" charset="0"/>
              </a:rPr>
              <a:t>That they are connected</a:t>
            </a:r>
          </a:p>
          <a:p>
            <a:pPr>
              <a:buFont typeface="Arial" charset="0"/>
              <a:buChar char="•"/>
            </a:pPr>
            <a:r>
              <a:rPr lang="en-US" sz="2400">
                <a:latin typeface="Corbel" pitchFamily="34" charset="0"/>
              </a:rPr>
              <a:t>That they must be conscious</a:t>
            </a:r>
          </a:p>
          <a:p>
            <a:pPr>
              <a:buFont typeface="Arial" charset="0"/>
              <a:buChar char="•"/>
            </a:pPr>
            <a:r>
              <a:rPr lang="en-US" sz="2400">
                <a:latin typeface="Corbel" pitchFamily="34" charset="0"/>
              </a:rPr>
              <a:t>That they must do their academic and cultural home work</a:t>
            </a:r>
          </a:p>
          <a:p>
            <a:pPr>
              <a:buFont typeface="Arial" charset="0"/>
              <a:buChar char="•"/>
            </a:pPr>
            <a:r>
              <a:rPr lang="en-US" sz="2400">
                <a:latin typeface="Corbel" pitchFamily="34" charset="0"/>
              </a:rPr>
              <a:t>That they must develop character</a:t>
            </a:r>
            <a:br>
              <a:rPr lang="en-US" sz="2400">
                <a:latin typeface="Corbel" pitchFamily="34" charset="0"/>
              </a:rPr>
            </a:br>
            <a:endParaRPr lang="en-US" sz="2400">
              <a:latin typeface="Corbel" pitchFamily="34" charset="0"/>
            </a:endParaRPr>
          </a:p>
          <a:p>
            <a:pPr algn="r"/>
            <a:r>
              <a:rPr lang="en-US" sz="2400">
                <a:latin typeface="Corbel" pitchFamily="34" charset="0"/>
              </a:rPr>
              <a:t>Continued…</a:t>
            </a: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1066800" y="4648200"/>
            <a:ext cx="8077200" cy="1974059"/>
          </a:xfrm>
        </p:spPr>
        <p:txBody>
          <a:bodyPr/>
          <a:lstStyle>
            <a:extLst/>
          </a:lstStyle>
          <a:p>
            <a:pPr fontAlgn="auto">
              <a:spcAft>
                <a:spcPts val="0"/>
              </a:spcAft>
              <a:defRPr/>
            </a:pPr>
            <a:r>
              <a:rPr smtClean="0"/>
              <a:t>Educational Foci &amp; approach</a:t>
            </a:r>
            <a:endParaRPr/>
          </a:p>
        </p:txBody>
      </p:sp>
      <p:pic>
        <p:nvPicPr>
          <p:cNvPr id="3076" name="Picture 4"/>
          <p:cNvPicPr>
            <a:picLocks noChangeAspect="1" noChangeArrowheads="1"/>
          </p:cNvPicPr>
          <p:nvPr/>
        </p:nvPicPr>
        <p:blipFill>
          <a:blip r:embed="rId3" cstate="print">
            <a:lum bright="10000"/>
          </a:blip>
          <a:srcRect l="42770" r="23625" b="39286"/>
          <a:stretch>
            <a:fillRect/>
          </a:stretch>
        </p:blipFill>
        <p:spPr bwMode="auto">
          <a:xfrm>
            <a:off x="685800" y="304800"/>
            <a:ext cx="1676400"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5844" name="TextBox 8"/>
          <p:cNvSpPr txBox="1">
            <a:spLocks noChangeArrowheads="1"/>
          </p:cNvSpPr>
          <p:nvPr/>
        </p:nvSpPr>
        <p:spPr bwMode="auto">
          <a:xfrm rot="-389038">
            <a:off x="930275" y="2984500"/>
            <a:ext cx="1600200" cy="369888"/>
          </a:xfrm>
          <a:prstGeom prst="rect">
            <a:avLst/>
          </a:prstGeom>
          <a:noFill/>
          <a:ln w="9525">
            <a:noFill/>
            <a:miter lim="800000"/>
            <a:headEnd/>
            <a:tailEnd/>
          </a:ln>
        </p:spPr>
        <p:txBody>
          <a:bodyPr>
            <a:spAutoFit/>
          </a:bodyPr>
          <a:lstStyle/>
          <a:p>
            <a:r>
              <a:rPr lang="en-US">
                <a:latin typeface="Corbel" pitchFamily="34" charset="0"/>
              </a:rPr>
              <a:t>Dr. Asa Hilliard</a:t>
            </a:r>
          </a:p>
        </p:txBody>
      </p:sp>
      <p:sp>
        <p:nvSpPr>
          <p:cNvPr id="35845" name="TextBox 11"/>
          <p:cNvSpPr txBox="1">
            <a:spLocks noChangeArrowheads="1"/>
          </p:cNvSpPr>
          <p:nvPr/>
        </p:nvSpPr>
        <p:spPr bwMode="auto">
          <a:xfrm>
            <a:off x="2819400" y="152400"/>
            <a:ext cx="5791200" cy="5262563"/>
          </a:xfrm>
          <a:prstGeom prst="rect">
            <a:avLst/>
          </a:prstGeom>
          <a:noFill/>
          <a:ln w="9525">
            <a:noFill/>
            <a:miter lim="800000"/>
            <a:headEnd/>
            <a:tailEnd/>
          </a:ln>
        </p:spPr>
        <p:txBody>
          <a:bodyPr>
            <a:spAutoFit/>
          </a:bodyPr>
          <a:lstStyle/>
          <a:p>
            <a:r>
              <a:rPr lang="en-US" sz="2400">
                <a:latin typeface="Corbel" pitchFamily="34" charset="0"/>
              </a:rPr>
              <a:t>Requires that we</a:t>
            </a:r>
          </a:p>
          <a:p>
            <a:r>
              <a:rPr lang="en-US" sz="2400">
                <a:latin typeface="Corbel" pitchFamily="34" charset="0"/>
              </a:rPr>
              <a:t>Teach our children</a:t>
            </a:r>
            <a:r>
              <a:rPr lang="en-US">
                <a:latin typeface="Corbel" pitchFamily="34" charset="0"/>
              </a:rPr>
              <a:t>:</a:t>
            </a:r>
          </a:p>
          <a:p>
            <a:pPr>
              <a:buFont typeface="Arial" charset="0"/>
              <a:buChar char="•"/>
            </a:pPr>
            <a:endParaRPr lang="en-US">
              <a:latin typeface="Corbel" pitchFamily="34" charset="0"/>
            </a:endParaRPr>
          </a:p>
          <a:p>
            <a:pPr>
              <a:buFont typeface="Arial" charset="0"/>
              <a:buChar char="•"/>
            </a:pPr>
            <a:r>
              <a:rPr lang="en-US" sz="2400">
                <a:latin typeface="Corbel" pitchFamily="34" charset="0"/>
              </a:rPr>
              <a:t>About “trouble” and how “trouble” works </a:t>
            </a:r>
          </a:p>
          <a:p>
            <a:pPr lvl="1">
              <a:buFont typeface="Arial" charset="0"/>
              <a:buChar char="•"/>
            </a:pPr>
            <a:r>
              <a:rPr lang="en-US" sz="2400">
                <a:latin typeface="Corbel" pitchFamily="34" charset="0"/>
              </a:rPr>
              <a:t>The structure and dynamics of domination</a:t>
            </a:r>
          </a:p>
          <a:p>
            <a:pPr lvl="1">
              <a:buFont typeface="Arial" charset="0"/>
              <a:buChar char="•"/>
            </a:pPr>
            <a:r>
              <a:rPr lang="en-US" sz="2400">
                <a:latin typeface="Corbel" pitchFamily="34" charset="0"/>
              </a:rPr>
              <a:t>How we’ve overthrown “trouble” in the past.</a:t>
            </a:r>
          </a:p>
          <a:p>
            <a:pPr>
              <a:buFont typeface="Arial" charset="0"/>
              <a:buChar char="•"/>
            </a:pPr>
            <a:r>
              <a:rPr lang="en-US" sz="2400">
                <a:latin typeface="Corbel" pitchFamily="34" charset="0"/>
              </a:rPr>
              <a:t> About recovery, </a:t>
            </a:r>
          </a:p>
          <a:p>
            <a:pPr lvl="1">
              <a:buFont typeface="Arial" charset="0"/>
              <a:buChar char="•"/>
            </a:pPr>
            <a:r>
              <a:rPr lang="en-US" sz="2400">
                <a:latin typeface="Corbel" pitchFamily="34" charset="0"/>
              </a:rPr>
              <a:t>What recovery looks like</a:t>
            </a:r>
          </a:p>
          <a:p>
            <a:pPr lvl="1">
              <a:buFont typeface="Arial" charset="0"/>
              <a:buChar char="•"/>
            </a:pPr>
            <a:r>
              <a:rPr lang="en-US" sz="2400">
                <a:latin typeface="Corbel" pitchFamily="34" charset="0"/>
              </a:rPr>
              <a:t>How we and they must recover</a:t>
            </a:r>
          </a:p>
          <a:p>
            <a:pPr>
              <a:buFont typeface="Arial" charset="0"/>
              <a:buChar char="•"/>
            </a:pPr>
            <a:r>
              <a:rPr lang="en-US" sz="2400">
                <a:latin typeface="Corbel" pitchFamily="34" charset="0"/>
              </a:rPr>
              <a:t>That their essence is spiritual!</a:t>
            </a:r>
          </a:p>
          <a:p>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
        <p:nvSpPr>
          <p:cNvPr id="13" name="TextBox 12"/>
          <p:cNvSpPr txBox="1"/>
          <p:nvPr/>
        </p:nvSpPr>
        <p:spPr>
          <a:xfrm>
            <a:off x="1483124" y="4800600"/>
            <a:ext cx="6678431" cy="1107996"/>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ctr" fontAlgn="auto">
              <a:spcBef>
                <a:spcPts val="0"/>
              </a:spcBef>
              <a:spcAft>
                <a:spcPts val="0"/>
              </a:spcAft>
              <a:defRPr/>
            </a:pPr>
            <a:r>
              <a:rPr lang="en-US" sz="2400" dirty="0"/>
              <a:t>We teach them these things  at AYA </a:t>
            </a:r>
            <a:br>
              <a:rPr lang="en-US" sz="2400" dirty="0"/>
            </a:br>
            <a:r>
              <a:rPr lang="en-US" sz="2400" dirty="0"/>
              <a:t>by doing and being what we want them to become.</a:t>
            </a:r>
          </a:p>
          <a:p>
            <a:pPr algn="ctr" fontAlgn="auto">
              <a:spcBef>
                <a:spcPts val="0"/>
              </a:spcBef>
              <a:spcAft>
                <a:spcPts val="0"/>
              </a:spcAft>
              <a:defRPr/>
            </a:pPr>
            <a:endParaRPr lang="en-US" dirty="0"/>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4572000"/>
            <a:ext cx="8610600" cy="1974059"/>
          </a:xfrm>
        </p:spPr>
        <p:txBody>
          <a:bodyPr/>
          <a:lstStyle>
            <a:extLst/>
          </a:lstStyle>
          <a:p>
            <a:pPr fontAlgn="auto">
              <a:spcAft>
                <a:spcPts val="0"/>
              </a:spcAft>
              <a:defRPr/>
            </a:pPr>
            <a:r>
              <a:rPr smtClean="0"/>
              <a:t>Educational Foci &amp; approach</a:t>
            </a:r>
            <a:endParaRPr/>
          </a:p>
        </p:txBody>
      </p:sp>
      <p:pic>
        <p:nvPicPr>
          <p:cNvPr id="3078" name="Picture 6"/>
          <p:cNvPicPr>
            <a:picLocks noChangeAspect="1" noChangeArrowheads="1"/>
          </p:cNvPicPr>
          <p:nvPr/>
        </p:nvPicPr>
        <p:blipFill>
          <a:blip r:embed="rId3" cstate="print"/>
          <a:srcRect r="8696" b="5551"/>
          <a:stretch>
            <a:fillRect/>
          </a:stretch>
        </p:blipFill>
        <p:spPr bwMode="auto">
          <a:xfrm>
            <a:off x="838200" y="304800"/>
            <a:ext cx="1600200" cy="2133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6868" name="TextBox 9"/>
          <p:cNvSpPr txBox="1">
            <a:spLocks noChangeArrowheads="1"/>
          </p:cNvSpPr>
          <p:nvPr/>
        </p:nvSpPr>
        <p:spPr bwMode="auto">
          <a:xfrm rot="-338459">
            <a:off x="1081088" y="2516188"/>
            <a:ext cx="1600200" cy="369887"/>
          </a:xfrm>
          <a:prstGeom prst="rect">
            <a:avLst/>
          </a:prstGeom>
          <a:noFill/>
          <a:ln w="9525">
            <a:noFill/>
            <a:miter lim="800000"/>
            <a:headEnd/>
            <a:tailEnd/>
          </a:ln>
        </p:spPr>
        <p:txBody>
          <a:bodyPr>
            <a:spAutoFit/>
          </a:bodyPr>
          <a:lstStyle/>
          <a:p>
            <a:r>
              <a:rPr lang="en-US">
                <a:latin typeface="Corbel" pitchFamily="34" charset="0"/>
              </a:rPr>
              <a:t>Dr. Lisa Delpit</a:t>
            </a:r>
          </a:p>
        </p:txBody>
      </p:sp>
      <p:sp>
        <p:nvSpPr>
          <p:cNvPr id="36869" name="TextBox 11"/>
          <p:cNvSpPr txBox="1">
            <a:spLocks noChangeArrowheads="1"/>
          </p:cNvSpPr>
          <p:nvPr/>
        </p:nvSpPr>
        <p:spPr bwMode="auto">
          <a:xfrm>
            <a:off x="2819400" y="152400"/>
            <a:ext cx="5791200" cy="6370638"/>
          </a:xfrm>
          <a:prstGeom prst="rect">
            <a:avLst/>
          </a:prstGeom>
          <a:noFill/>
          <a:ln w="9525">
            <a:noFill/>
            <a:miter lim="800000"/>
            <a:headEnd/>
            <a:tailEnd/>
          </a:ln>
        </p:spPr>
        <p:txBody>
          <a:bodyPr>
            <a:spAutoFit/>
          </a:bodyPr>
          <a:lstStyle/>
          <a:p>
            <a:r>
              <a:rPr lang="en-US">
                <a:latin typeface="Corbel" pitchFamily="34" charset="0"/>
              </a:rPr>
              <a:t>Requires that we focus on teacher preparation, that we</a:t>
            </a:r>
          </a:p>
          <a:p>
            <a:r>
              <a:rPr lang="en-US">
                <a:latin typeface="Corbel" pitchFamily="34" charset="0"/>
              </a:rPr>
              <a:t>teach our teachers to be their best – qualified, caring, sensitive, reflective, and understanding that education is a dialogue.</a:t>
            </a:r>
          </a:p>
          <a:p>
            <a:pPr>
              <a:buFont typeface="Arial" charset="0"/>
              <a:buChar char="•"/>
            </a:pPr>
            <a:endParaRPr lang="en-US">
              <a:latin typeface="Corbel" pitchFamily="34" charset="0"/>
            </a:endParaRPr>
          </a:p>
          <a:p>
            <a:pPr>
              <a:buFont typeface="Arial" charset="0"/>
              <a:buChar char="•"/>
            </a:pPr>
            <a:r>
              <a:rPr lang="en-US" sz="2400">
                <a:latin typeface="Corbel" pitchFamily="34" charset="0"/>
              </a:rPr>
              <a:t>“I’ve come to believe that there are only two things you need in any new teaching situation to succeed –humility and inquiry.”</a:t>
            </a:r>
            <a:br>
              <a:rPr lang="en-US" sz="2400">
                <a:latin typeface="Corbel" pitchFamily="34" charset="0"/>
              </a:rPr>
            </a:br>
            <a:endParaRPr lang="en-US" sz="2400">
              <a:latin typeface="Corbel" pitchFamily="34" charset="0"/>
            </a:endParaRPr>
          </a:p>
          <a:p>
            <a:pPr>
              <a:buFont typeface="Arial" charset="0"/>
              <a:buChar char="•"/>
            </a:pPr>
            <a:r>
              <a:rPr lang="en-US" sz="2400">
                <a:latin typeface="Corbel" pitchFamily="34" charset="0"/>
              </a:rPr>
              <a:t>“We do not really see through our eyes or hear through our ears, but through our beliefs. To put our beliefs on hold is to cease to exist as ourselves for a moment , and that is not easy ... but it is the only way to learn what it might feel like to be someone else and the only way to start the dialogue.”</a:t>
            </a:r>
          </a:p>
          <a:p>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533400" y="4191000"/>
            <a:ext cx="8610600" cy="1974059"/>
          </a:xfrm>
        </p:spPr>
        <p:txBody>
          <a:bodyPr/>
          <a:lstStyle>
            <a:extLst/>
          </a:lstStyle>
          <a:p>
            <a:pPr fontAlgn="auto">
              <a:spcAft>
                <a:spcPts val="0"/>
              </a:spcAft>
              <a:defRPr/>
            </a:pPr>
            <a:r>
              <a:rPr smtClean="0"/>
              <a:t>Educational Foci &amp; approach</a:t>
            </a:r>
            <a:endParaRPr/>
          </a:p>
        </p:txBody>
      </p:sp>
      <p:pic>
        <p:nvPicPr>
          <p:cNvPr id="3077" name="Picture 5"/>
          <p:cNvPicPr>
            <a:picLocks noChangeAspect="1" noChangeArrowheads="1"/>
          </p:cNvPicPr>
          <p:nvPr/>
        </p:nvPicPr>
        <p:blipFill>
          <a:blip r:embed="rId3" cstate="print"/>
          <a:srcRect/>
          <a:stretch>
            <a:fillRect/>
          </a:stretch>
        </p:blipFill>
        <p:spPr bwMode="auto">
          <a:xfrm flipH="1">
            <a:off x="6629400" y="304800"/>
            <a:ext cx="1965768" cy="1981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7892" name="TextBox 10"/>
          <p:cNvSpPr txBox="1">
            <a:spLocks noChangeArrowheads="1"/>
          </p:cNvSpPr>
          <p:nvPr/>
        </p:nvSpPr>
        <p:spPr bwMode="auto">
          <a:xfrm rot="-390864">
            <a:off x="7162800" y="2438400"/>
            <a:ext cx="1600200" cy="646113"/>
          </a:xfrm>
          <a:prstGeom prst="rect">
            <a:avLst/>
          </a:prstGeom>
          <a:noFill/>
          <a:ln w="9525">
            <a:noFill/>
            <a:miter lim="800000"/>
            <a:headEnd/>
            <a:tailEnd/>
          </a:ln>
        </p:spPr>
        <p:txBody>
          <a:bodyPr>
            <a:spAutoFit/>
          </a:bodyPr>
          <a:lstStyle/>
          <a:p>
            <a:r>
              <a:rPr lang="en-US">
                <a:latin typeface="Corbel" pitchFamily="34" charset="0"/>
              </a:rPr>
              <a:t>Dr. Abdulalim Shabazz</a:t>
            </a:r>
          </a:p>
        </p:txBody>
      </p:sp>
      <p:sp>
        <p:nvSpPr>
          <p:cNvPr id="37893" name="TextBox 11"/>
          <p:cNvSpPr txBox="1">
            <a:spLocks noChangeArrowheads="1"/>
          </p:cNvSpPr>
          <p:nvPr/>
        </p:nvSpPr>
        <p:spPr bwMode="auto">
          <a:xfrm>
            <a:off x="1066800" y="152400"/>
            <a:ext cx="4495800" cy="6002338"/>
          </a:xfrm>
          <a:prstGeom prst="rect">
            <a:avLst/>
          </a:prstGeom>
          <a:noFill/>
          <a:ln w="9525">
            <a:noFill/>
            <a:miter lim="800000"/>
            <a:headEnd/>
            <a:tailEnd/>
          </a:ln>
        </p:spPr>
        <p:txBody>
          <a:bodyPr>
            <a:spAutoFit/>
          </a:bodyPr>
          <a:lstStyle/>
          <a:p>
            <a:r>
              <a:rPr lang="en-US" sz="2800">
                <a:latin typeface="Corbel" pitchFamily="34" charset="0"/>
              </a:rPr>
              <a:t>Requires that we</a:t>
            </a:r>
          </a:p>
          <a:p>
            <a:pPr>
              <a:buFont typeface="Arial" charset="0"/>
              <a:buChar char="•"/>
            </a:pPr>
            <a:endParaRPr lang="en-US">
              <a:latin typeface="Corbel" pitchFamily="34" charset="0"/>
            </a:endParaRPr>
          </a:p>
          <a:p>
            <a:r>
              <a:rPr lang="en-US" sz="2400">
                <a:latin typeface="Corbel" pitchFamily="34" charset="0"/>
              </a:rPr>
              <a:t>Teach to math </a:t>
            </a:r>
            <a:r>
              <a:rPr lang="en-US" sz="2000" i="1">
                <a:latin typeface="Corbel" pitchFamily="34" charset="0"/>
              </a:rPr>
              <a:t>(the easiest of all subjects)</a:t>
            </a:r>
            <a:r>
              <a:rPr lang="en-US" sz="2000">
                <a:latin typeface="Corbel" pitchFamily="34" charset="0"/>
              </a:rPr>
              <a:t> </a:t>
            </a:r>
            <a:r>
              <a:rPr lang="en-US" sz="2400">
                <a:latin typeface="Corbel" pitchFamily="34" charset="0"/>
              </a:rPr>
              <a:t>and science by teaching to the students’:</a:t>
            </a:r>
          </a:p>
          <a:p>
            <a:pPr lvl="1">
              <a:buFont typeface="Arial" charset="0"/>
              <a:buChar char="•"/>
            </a:pPr>
            <a:r>
              <a:rPr lang="en-US" sz="2800">
                <a:latin typeface="Corbel" pitchFamily="34" charset="0"/>
              </a:rPr>
              <a:t>Spirit</a:t>
            </a:r>
          </a:p>
          <a:p>
            <a:pPr lvl="1">
              <a:buFont typeface="Arial" charset="0"/>
              <a:buChar char="•"/>
            </a:pPr>
            <a:r>
              <a:rPr lang="en-US" sz="2800">
                <a:latin typeface="Corbel" pitchFamily="34" charset="0"/>
              </a:rPr>
              <a:t>Intellect</a:t>
            </a:r>
          </a:p>
          <a:p>
            <a:pPr lvl="1">
              <a:buFont typeface="Arial" charset="0"/>
              <a:buChar char="•"/>
            </a:pPr>
            <a:r>
              <a:rPr lang="en-US" sz="2800">
                <a:latin typeface="Corbel" pitchFamily="34" charset="0"/>
              </a:rPr>
              <a:t>Humanity</a:t>
            </a:r>
          </a:p>
          <a:p>
            <a:pPr>
              <a:buFont typeface="Arial" charset="0"/>
              <a:buChar char="•"/>
            </a:pPr>
            <a:r>
              <a:rPr lang="en-US" sz="2800">
                <a:latin typeface="Corbel" pitchFamily="34" charset="0"/>
              </a:rPr>
              <a:t> </a:t>
            </a:r>
            <a:r>
              <a:rPr lang="en-US" sz="2000">
                <a:latin typeface="Corbel" pitchFamily="34" charset="0"/>
              </a:rPr>
              <a:t>Require our teachers to always maintain the highest expectation for the student</a:t>
            </a:r>
          </a:p>
          <a:p>
            <a:pPr>
              <a:buFont typeface="Arial" charset="0"/>
              <a:buChar char="•"/>
            </a:pPr>
            <a:r>
              <a:rPr lang="en-US" sz="2000">
                <a:latin typeface="Corbel" pitchFamily="34" charset="0"/>
              </a:rPr>
              <a:t>Require our teachers try one thing, then another, then another to find a way to teach the student </a:t>
            </a:r>
          </a:p>
          <a:p>
            <a:endParaRPr lang="en-US">
              <a:latin typeface="Corbel" pitchFamily="34" charset="0"/>
            </a:endParaRPr>
          </a:p>
          <a:p>
            <a:pPr>
              <a:buFont typeface="Arial" charset="0"/>
              <a:buChar char="•"/>
            </a:pPr>
            <a:endParaRPr lang="en-US">
              <a:latin typeface="Corbel" pitchFamily="34" charset="0"/>
            </a:endParaRPr>
          </a:p>
          <a:p>
            <a:pPr>
              <a:buFont typeface="Arial" charset="0"/>
              <a:buChar char="•"/>
            </a:pPr>
            <a:endParaRPr lang="en-US">
              <a:latin typeface="Corbel" pitchFamily="34"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African –Centered Pedagogy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lnSpcReduction="10000"/>
          </a:bodyPr>
          <a:lstStyle>
            <a:extLst/>
          </a:lstStyle>
          <a:p>
            <a:pPr algn="ctr" fontAlgn="auto">
              <a:spcBef>
                <a:spcPts val="700"/>
              </a:spcBef>
              <a:spcAft>
                <a:spcPts val="0"/>
              </a:spcAft>
              <a:buSzPct val="95000"/>
              <a:defRPr/>
            </a:pPr>
            <a: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t>High Culture |  High Nurturing  </a:t>
            </a:r>
            <a:b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t>High Expectations  |  High Academics </a:t>
            </a:r>
            <a:b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t>High Application</a:t>
            </a:r>
          </a:p>
          <a:p>
            <a:pPr fontAlgn="auto">
              <a:spcBef>
                <a:spcPts val="700"/>
              </a:spcBef>
              <a:spcAft>
                <a:spcPts val="0"/>
              </a:spcAft>
              <a:buSzPct val="95000"/>
              <a:defRPr/>
            </a:pPr>
            <a:r>
              <a:rPr lang="en-US" sz="2000" dirty="0">
                <a:latin typeface="+mn-lt"/>
                <a:cs typeface="+mn-cs"/>
              </a:rPr>
              <a:t>AYA is designed with students of African descent in mind. Given the collective station of African people in the world, our students have to become the best to successfully restore us to our traditional greatness. </a:t>
            </a:r>
          </a:p>
          <a:p>
            <a:pPr fontAlgn="auto">
              <a:spcBef>
                <a:spcPts val="700"/>
              </a:spcBef>
              <a:spcAft>
                <a:spcPts val="0"/>
              </a:spcAft>
              <a:buSzPct val="95000"/>
              <a:defRPr/>
            </a:pPr>
            <a:r>
              <a:rPr lang="en-US" sz="2000" dirty="0">
                <a:latin typeface="+mn-lt"/>
                <a:cs typeface="+mn-cs"/>
              </a:rPr>
              <a:t>The are 4 roots to our teaching theory and practice:</a:t>
            </a:r>
          </a:p>
          <a:p>
            <a:pPr lvl="1" fontAlgn="auto">
              <a:spcBef>
                <a:spcPts val="700"/>
              </a:spcBef>
              <a:spcAft>
                <a:spcPts val="0"/>
              </a:spcAft>
              <a:buSzPct val="95000"/>
              <a:buFont typeface="Arial" pitchFamily="34" charset="0"/>
              <a:buChar char="•"/>
              <a:defRPr/>
            </a:pPr>
            <a:r>
              <a:rPr lang="en-US" sz="2000" dirty="0">
                <a:latin typeface="+mn-lt"/>
                <a:cs typeface="+mn-cs"/>
              </a:rPr>
              <a:t>Culture</a:t>
            </a:r>
          </a:p>
          <a:p>
            <a:pPr lvl="1" fontAlgn="auto">
              <a:spcBef>
                <a:spcPts val="700"/>
              </a:spcBef>
              <a:spcAft>
                <a:spcPts val="0"/>
              </a:spcAft>
              <a:buSzPct val="95000"/>
              <a:buFont typeface="Arial" pitchFamily="34" charset="0"/>
              <a:buChar char="•"/>
              <a:defRPr/>
            </a:pPr>
            <a:r>
              <a:rPr lang="en-US" sz="2000" dirty="0">
                <a:latin typeface="+mn-lt"/>
                <a:cs typeface="+mn-cs"/>
              </a:rPr>
              <a:t>Oppression</a:t>
            </a:r>
          </a:p>
          <a:p>
            <a:pPr lvl="1" fontAlgn="auto">
              <a:spcBef>
                <a:spcPts val="700"/>
              </a:spcBef>
              <a:spcAft>
                <a:spcPts val="0"/>
              </a:spcAft>
              <a:buSzPct val="95000"/>
              <a:buFont typeface="Arial" pitchFamily="34" charset="0"/>
              <a:buChar char="•"/>
              <a:defRPr/>
            </a:pPr>
            <a:r>
              <a:rPr lang="en-US" sz="2000" dirty="0">
                <a:latin typeface="+mn-lt"/>
                <a:cs typeface="+mn-cs"/>
              </a:rPr>
              <a:t>Feelings As Messengers</a:t>
            </a:r>
          </a:p>
          <a:p>
            <a:pPr lvl="1" fontAlgn="auto">
              <a:spcBef>
                <a:spcPts val="700"/>
              </a:spcBef>
              <a:spcAft>
                <a:spcPts val="0"/>
              </a:spcAft>
              <a:buSzPct val="95000"/>
              <a:buFont typeface="Arial" pitchFamily="34" charset="0"/>
              <a:buChar char="•"/>
              <a:defRPr/>
            </a:pPr>
            <a:r>
              <a:rPr lang="en-US" sz="2000" dirty="0">
                <a:latin typeface="+mn-lt"/>
                <a:cs typeface="+mn-cs"/>
              </a:rPr>
              <a:t>The Flow of Recognition</a:t>
            </a: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7" name="Rectangle 2"/>
          <p:cNvSpPr txBox="1">
            <a:spLocks/>
          </p:cNvSpPr>
          <p:nvPr/>
        </p:nvSpPr>
        <p:spPr>
          <a:xfrm>
            <a:off x="4648200" y="1143000"/>
            <a:ext cx="4038600" cy="5440363"/>
          </a:xfrm>
          <a:prstGeom prst="rect">
            <a:avLst/>
          </a:prstGeom>
        </p:spPr>
        <p:txBody>
          <a:bodyPr>
            <a:normAutofit fontScale="62500" lnSpcReduction="20000"/>
          </a:bodyPr>
          <a:lstStyle>
            <a:extLst/>
          </a:lstStyle>
          <a:p>
            <a:pPr fontAlgn="auto">
              <a:spcBef>
                <a:spcPts val="700"/>
              </a:spcBef>
              <a:spcAft>
                <a:spcPts val="0"/>
              </a:spcAft>
              <a:buSzPct val="95000"/>
              <a:defRPr/>
            </a:pPr>
            <a:r>
              <a:rPr lang="en-US" sz="2000" dirty="0">
                <a:latin typeface="+mn-lt"/>
                <a:cs typeface="+mn-cs"/>
              </a:rPr>
              <a:t>Academic performance is enhanced when the instruction is </a:t>
            </a: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culturally centered </a:t>
            </a:r>
            <a:r>
              <a:rPr lang="en-US" sz="2000" dirty="0">
                <a:latin typeface="+mn-lt"/>
                <a:cs typeface="+mn-cs"/>
              </a:rPr>
              <a:t>for the learner. Identity vital for developing critical thinking skills. </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Oppression</a:t>
            </a:r>
            <a:r>
              <a:rPr lang="en-US" sz="2000" dirty="0">
                <a:latin typeface="+mn-lt"/>
                <a:cs typeface="+mn-cs"/>
              </a:rPr>
              <a:t> is not only a fact of yesterday; it’s still here. Externally, every persistent malady in the Black community produces a profit center for other communities and people.  So there are strong social structures in place to undermine our solving those problems.  Internally, oppression  has shaped negative behaviors (originally survival adaptations) that seem “natural.” Students must be prepared to recognize oppression in both old-fashion and modern forms. They must be taught to heal and change the negative maladaptive behaviors and to navigate and eradicate the oppression which has and continues to stifle African people.</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Emotional illiteracy </a:t>
            </a:r>
            <a:r>
              <a:rPr lang="en-US" sz="2000" dirty="0">
                <a:latin typeface="+mn-lt"/>
                <a:cs typeface="+mn-cs"/>
              </a:rPr>
              <a:t>creates tremendous problems in socialization, discipline, and academics. Our parents, teachers and students must become emotionally literate  to balance and use affective and cognitive skills effectively.</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Recognition: </a:t>
            </a:r>
            <a:r>
              <a:rPr lang="en-US" sz="2900" spc="-150" dirty="0" err="1">
                <a:solidFill>
                  <a:schemeClr val="accent1"/>
                </a:solidFill>
                <a:effectLst>
                  <a:outerShdw blurRad="50800" dist="50800" dir="2700000" algn="tl" rotWithShape="0">
                    <a:srgbClr val="000000">
                      <a:alpha val="43137"/>
                    </a:srgbClr>
                  </a:outerShdw>
                </a:effectLst>
                <a:latin typeface="+mj-lt"/>
                <a:ea typeface="+mj-ea"/>
                <a:cs typeface="+mj-cs"/>
              </a:rPr>
              <a:t>Th</a:t>
            </a: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 e River of Touches - </a:t>
            </a:r>
            <a:r>
              <a:rPr lang="en-US" sz="2900" spc="-150" dirty="0" err="1">
                <a:solidFill>
                  <a:schemeClr val="accent1"/>
                </a:solidFill>
                <a:effectLst>
                  <a:outerShdw blurRad="50800" dist="50800" dir="2700000" algn="tl" rotWithShape="0">
                    <a:srgbClr val="000000">
                      <a:alpha val="43137"/>
                    </a:srgbClr>
                  </a:outerShdw>
                </a:effectLst>
                <a:latin typeface="+mj-lt"/>
                <a:ea typeface="+mj-ea"/>
                <a:cs typeface="+mj-cs"/>
              </a:rPr>
              <a:t>Umuntu</a:t>
            </a: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900" spc="-150" dirty="0" err="1">
                <a:solidFill>
                  <a:schemeClr val="accent1"/>
                </a:solidFill>
                <a:effectLst>
                  <a:outerShdw blurRad="50800" dist="50800" dir="2700000" algn="tl" rotWithShape="0">
                    <a:srgbClr val="000000">
                      <a:alpha val="43137"/>
                    </a:srgbClr>
                  </a:outerShdw>
                </a:effectLst>
                <a:latin typeface="+mj-lt"/>
                <a:ea typeface="+mj-ea"/>
                <a:cs typeface="+mj-cs"/>
              </a:rPr>
              <a:t>Ngumuntu</a:t>
            </a: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900" spc="-150" dirty="0" err="1">
                <a:solidFill>
                  <a:schemeClr val="accent1"/>
                </a:solidFill>
                <a:effectLst>
                  <a:outerShdw blurRad="50800" dist="50800" dir="2700000" algn="tl" rotWithShape="0">
                    <a:srgbClr val="000000">
                      <a:alpha val="43137"/>
                    </a:srgbClr>
                  </a:outerShdw>
                </a:effectLst>
                <a:latin typeface="+mj-lt"/>
                <a:ea typeface="+mj-ea"/>
                <a:cs typeface="+mj-cs"/>
              </a:rPr>
              <a:t>Ngabantu</a:t>
            </a: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000" dirty="0">
                <a:latin typeface="+mn-lt"/>
                <a:cs typeface="+mn-cs"/>
              </a:rPr>
              <a:t>is a Zulu phrase that translates into “ A person is a person, because we are a people.”  This African and African </a:t>
            </a:r>
            <a:r>
              <a:rPr lang="en-US" sz="2000" dirty="0" err="1">
                <a:latin typeface="+mn-lt"/>
                <a:cs typeface="+mn-cs"/>
              </a:rPr>
              <a:t>disasporian</a:t>
            </a:r>
            <a:r>
              <a:rPr lang="en-US" sz="2000" dirty="0">
                <a:latin typeface="+mn-lt"/>
                <a:cs typeface="+mn-cs"/>
              </a:rPr>
              <a:t> worldview guides us to recognize each as extensions of the other. The judicious use of recognition not only produces more productive students, it stimulates creativity, problem solving , discipline, and unity.</a:t>
            </a: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African –Centered Pedagogy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a:bodyPr>
          <a:lstStyle>
            <a:extLst/>
          </a:lstStyle>
          <a:p>
            <a:pPr algn="ctr" fontAlgn="auto">
              <a:spcBef>
                <a:spcPts val="700"/>
              </a:spcBef>
              <a:spcAft>
                <a:spcPts val="0"/>
              </a:spcAft>
              <a:buSzPct val="95000"/>
              <a:defRPr/>
            </a:pPr>
            <a:r>
              <a:rPr lang="en-US" sz="4800" spc="-150" dirty="0">
                <a:solidFill>
                  <a:schemeClr val="accent1"/>
                </a:solidFill>
                <a:effectLst>
                  <a:outerShdw blurRad="50800" dist="50800" dir="2700000" algn="tl" rotWithShape="0">
                    <a:srgbClr val="000000">
                      <a:alpha val="43137"/>
                    </a:srgbClr>
                  </a:outerShdw>
                </a:effectLst>
                <a:latin typeface="+mj-lt"/>
                <a:ea typeface="+mj-ea"/>
                <a:cs typeface="+mj-cs"/>
              </a:rPr>
              <a:t>Identity</a:t>
            </a:r>
            <a:r>
              <a:rPr lang="en-US" sz="4000" spc="-150" dirty="0">
                <a:solidFill>
                  <a:schemeClr val="accent1"/>
                </a:solidFill>
                <a:effectLst>
                  <a:outerShdw blurRad="50800" dist="50800" dir="2700000" algn="tl" rotWithShape="0">
                    <a:srgbClr val="000000">
                      <a:alpha val="43137"/>
                    </a:srgbClr>
                  </a:outerShdw>
                </a:effectLst>
                <a:latin typeface="+mj-lt"/>
                <a:ea typeface="+mj-ea"/>
                <a:cs typeface="+mj-cs"/>
              </a:rPr>
              <a:t> </a:t>
            </a:r>
          </a:p>
          <a:p>
            <a:pPr algn="ctr" fontAlgn="auto">
              <a:spcBef>
                <a:spcPts val="700"/>
              </a:spcBef>
              <a:spcAft>
                <a:spcPts val="0"/>
              </a:spcAft>
              <a:buSzPct val="95000"/>
              <a:defRPr/>
            </a:pPr>
            <a:r>
              <a:rPr lang="en-US" sz="2800" spc="-150" dirty="0">
                <a:solidFill>
                  <a:schemeClr val="accent1"/>
                </a:solidFill>
                <a:effectLst>
                  <a:outerShdw blurRad="50800" dist="50800" dir="2700000" algn="tl" rotWithShape="0">
                    <a:srgbClr val="000000">
                      <a:alpha val="43137"/>
                    </a:srgbClr>
                  </a:outerShdw>
                </a:effectLst>
                <a:latin typeface="+mj-lt"/>
                <a:ea typeface="+mj-ea"/>
                <a:cs typeface="+mj-cs"/>
              </a:rPr>
              <a:t>Location</a:t>
            </a:r>
          </a:p>
          <a:p>
            <a:pPr algn="ctr" fontAlgn="auto">
              <a:spcBef>
                <a:spcPts val="700"/>
              </a:spcBef>
              <a:spcAft>
                <a:spcPts val="0"/>
              </a:spcAft>
              <a:buSzPct val="95000"/>
              <a:defRPr/>
            </a:pPr>
            <a:r>
              <a:rPr lang="en-US" sz="4400" spc="-150" dirty="0">
                <a:solidFill>
                  <a:schemeClr val="accent1"/>
                </a:solidFill>
                <a:effectLst>
                  <a:outerShdw blurRad="50800" dist="50800" dir="2700000" algn="tl" rotWithShape="0">
                    <a:srgbClr val="000000">
                      <a:alpha val="43137"/>
                    </a:srgbClr>
                  </a:outerShdw>
                </a:effectLst>
                <a:latin typeface="+mj-lt"/>
                <a:ea typeface="+mj-ea"/>
                <a:cs typeface="+mj-cs"/>
              </a:rPr>
              <a:t>Whose you are?</a:t>
            </a:r>
          </a:p>
          <a:p>
            <a:pPr algn="ctr" fontAlgn="auto">
              <a:spcBef>
                <a:spcPts val="700"/>
              </a:spcBef>
              <a:spcAft>
                <a:spcPts val="0"/>
              </a:spcAft>
              <a:buSzPct val="95000"/>
              <a:defRPr/>
            </a:pPr>
            <a:r>
              <a:rPr lang="en-US" sz="2800" spc="-150" dirty="0">
                <a:solidFill>
                  <a:schemeClr val="accent1"/>
                </a:solidFill>
                <a:effectLst>
                  <a:outerShdw blurRad="50800" dist="50800" dir="2700000" algn="tl" rotWithShape="0">
                    <a:srgbClr val="000000">
                      <a:alpha val="43137"/>
                    </a:srgbClr>
                  </a:outerShdw>
                </a:effectLst>
                <a:latin typeface="+mj-lt"/>
                <a:ea typeface="+mj-ea"/>
                <a:cs typeface="+mj-cs"/>
              </a:rPr>
              <a:t>Culture, history</a:t>
            </a:r>
            <a:endParaRPr lang="en-US" sz="4400" spc="-150" dirty="0">
              <a:solidFill>
                <a:schemeClr val="accent1"/>
              </a:solidFill>
              <a:effectLst>
                <a:outerShdw blurRad="50800" dist="50800" dir="2700000" algn="tl" rotWithShape="0">
                  <a:srgbClr val="000000">
                    <a:alpha val="43137"/>
                  </a:srgbClr>
                </a:outerShdw>
              </a:effectLst>
              <a:latin typeface="+mj-lt"/>
              <a:ea typeface="+mj-ea"/>
              <a:cs typeface="+mj-cs"/>
            </a:endParaRPr>
          </a:p>
          <a:p>
            <a:pPr algn="ctr" fontAlgn="auto">
              <a:spcBef>
                <a:spcPts val="700"/>
              </a:spcBef>
              <a:spcAft>
                <a:spcPts val="0"/>
              </a:spcAft>
              <a:buSzPct val="95000"/>
              <a:defRPr/>
            </a:pPr>
            <a:r>
              <a:rPr lang="en-US" sz="4400" spc="-150" dirty="0">
                <a:solidFill>
                  <a:schemeClr val="accent1"/>
                </a:solidFill>
                <a:effectLst>
                  <a:outerShdw blurRad="50800" dist="50800" dir="2700000" algn="tl" rotWithShape="0">
                    <a:srgbClr val="000000">
                      <a:alpha val="43137"/>
                    </a:srgbClr>
                  </a:outerShdw>
                </a:effectLst>
                <a:latin typeface="+mj-lt"/>
                <a:ea typeface="+mj-ea"/>
                <a:cs typeface="+mj-cs"/>
              </a:rPr>
              <a:t>Who you serve?</a:t>
            </a:r>
          </a:p>
          <a:p>
            <a:pPr algn="ctr" fontAlgn="auto">
              <a:spcBef>
                <a:spcPts val="700"/>
              </a:spcBef>
              <a:spcAft>
                <a:spcPts val="0"/>
              </a:spcAft>
              <a:buSzPct val="95000"/>
              <a:defRPr/>
            </a:pPr>
            <a:r>
              <a:rPr lang="en-US" sz="2800" spc="-150" dirty="0">
                <a:solidFill>
                  <a:schemeClr val="accent1"/>
                </a:solidFill>
                <a:effectLst>
                  <a:outerShdw blurRad="50800" dist="50800" dir="2700000" algn="tl" rotWithShape="0">
                    <a:srgbClr val="000000">
                      <a:alpha val="43137"/>
                    </a:srgbClr>
                  </a:outerShdw>
                </a:effectLst>
                <a:latin typeface="+mj-lt"/>
                <a:ea typeface="+mj-ea"/>
                <a:cs typeface="+mj-cs"/>
              </a:rPr>
              <a:t>Highest </a:t>
            </a:r>
            <a:r>
              <a:rPr lang="en-US" sz="2800" spc="-150" dirty="0">
                <a:solidFill>
                  <a:schemeClr val="accent1"/>
                </a:solidFill>
                <a:effectLst>
                  <a:outerShdw blurRad="50800" dist="50800" dir="2700000" algn="tl" rotWithShape="0">
                    <a:srgbClr val="000000">
                      <a:alpha val="43137"/>
                    </a:srgbClr>
                  </a:outerShdw>
                </a:effectLst>
                <a:latin typeface="+mn-lt"/>
                <a:cs typeface="+mn-cs"/>
              </a:rPr>
              <a:t>values  and present and future needs and </a:t>
            </a:r>
            <a:r>
              <a:rPr lang="en-US" sz="2800" spc="-150" dirty="0">
                <a:solidFill>
                  <a:schemeClr val="accent1"/>
                </a:solidFill>
                <a:effectLst>
                  <a:outerShdw blurRad="50800" dist="50800" dir="2700000" algn="tl" rotWithShape="0">
                    <a:srgbClr val="000000">
                      <a:alpha val="43137"/>
                    </a:srgbClr>
                  </a:outerShdw>
                </a:effectLst>
                <a:latin typeface="+mj-lt"/>
                <a:ea typeface="+mj-ea"/>
                <a:cs typeface="+mj-cs"/>
              </a:rPr>
              <a:t>aspirations and of our people and the world – in that order!</a:t>
            </a: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pic>
        <p:nvPicPr>
          <p:cNvPr id="39941" name="Picture 2"/>
          <p:cNvPicPr>
            <a:picLocks noChangeAspect="1" noChangeArrowheads="1"/>
          </p:cNvPicPr>
          <p:nvPr/>
        </p:nvPicPr>
        <p:blipFill>
          <a:blip r:embed="rId8" cstate="print"/>
          <a:srcRect/>
          <a:stretch>
            <a:fillRect/>
          </a:stretch>
        </p:blipFill>
        <p:spPr bwMode="auto">
          <a:xfrm rot="731750">
            <a:off x="6161088" y="923925"/>
            <a:ext cx="1771650" cy="2247900"/>
          </a:xfrm>
          <a:prstGeom prst="rect">
            <a:avLst/>
          </a:prstGeom>
          <a:noFill/>
          <a:ln w="9525">
            <a:noFill/>
            <a:miter lim="800000"/>
            <a:headEnd/>
            <a:tailEnd/>
          </a:ln>
        </p:spPr>
      </p:pic>
      <p:pic>
        <p:nvPicPr>
          <p:cNvPr id="39942" name="Picture 3"/>
          <p:cNvPicPr>
            <a:picLocks noChangeAspect="1" noChangeArrowheads="1"/>
          </p:cNvPicPr>
          <p:nvPr/>
        </p:nvPicPr>
        <p:blipFill>
          <a:blip r:embed="rId9" cstate="print"/>
          <a:srcRect/>
          <a:stretch>
            <a:fillRect/>
          </a:stretch>
        </p:blipFill>
        <p:spPr bwMode="auto">
          <a:xfrm rot="-1185933">
            <a:off x="5113338" y="2566988"/>
            <a:ext cx="2425700" cy="1819275"/>
          </a:xfrm>
          <a:prstGeom prst="rect">
            <a:avLst/>
          </a:prstGeom>
          <a:noFill/>
          <a:ln w="9525">
            <a:noFill/>
            <a:miter lim="800000"/>
            <a:headEnd/>
            <a:tailEnd/>
          </a:ln>
        </p:spPr>
      </p:pic>
      <p:pic>
        <p:nvPicPr>
          <p:cNvPr id="39943" name="Picture 4"/>
          <p:cNvPicPr>
            <a:picLocks noChangeAspect="1" noChangeArrowheads="1"/>
          </p:cNvPicPr>
          <p:nvPr/>
        </p:nvPicPr>
        <p:blipFill>
          <a:blip r:embed="rId10" cstate="print"/>
          <a:srcRect/>
          <a:stretch>
            <a:fillRect/>
          </a:stretch>
        </p:blipFill>
        <p:spPr bwMode="auto">
          <a:xfrm rot="1786625">
            <a:off x="6376988" y="3408363"/>
            <a:ext cx="2514600" cy="1684337"/>
          </a:xfrm>
          <a:prstGeom prst="rect">
            <a:avLst/>
          </a:prstGeom>
          <a:noFill/>
          <a:ln w="9525">
            <a:noFill/>
            <a:miter lim="800000"/>
            <a:headEnd/>
            <a:tailEnd/>
          </a:ln>
        </p:spPr>
      </p:pic>
      <p:pic>
        <p:nvPicPr>
          <p:cNvPr id="39944" name="Picture 5"/>
          <p:cNvPicPr>
            <a:picLocks noChangeAspect="1" noChangeArrowheads="1"/>
          </p:cNvPicPr>
          <p:nvPr/>
        </p:nvPicPr>
        <p:blipFill>
          <a:blip r:embed="rId11" cstate="print"/>
          <a:srcRect/>
          <a:stretch>
            <a:fillRect/>
          </a:stretch>
        </p:blipFill>
        <p:spPr bwMode="auto">
          <a:xfrm>
            <a:off x="5181600" y="4419600"/>
            <a:ext cx="2492375" cy="1676400"/>
          </a:xfrm>
          <a:prstGeom prst="rect">
            <a:avLst/>
          </a:prstGeom>
          <a:noFill/>
          <a:ln w="9525">
            <a:noFill/>
            <a:miter lim="800000"/>
            <a:headEnd/>
            <a:tailEnd/>
          </a:ln>
        </p:spPr>
      </p:pic>
      <p:pic>
        <p:nvPicPr>
          <p:cNvPr id="39945" name="Picture 6"/>
          <p:cNvPicPr>
            <a:picLocks noChangeAspect="1" noChangeArrowheads="1"/>
          </p:cNvPicPr>
          <p:nvPr/>
        </p:nvPicPr>
        <p:blipFill>
          <a:blip r:embed="rId12" cstate="print"/>
          <a:srcRect/>
          <a:stretch>
            <a:fillRect/>
          </a:stretch>
        </p:blipFill>
        <p:spPr bwMode="auto">
          <a:xfrm>
            <a:off x="8077200" y="1752600"/>
            <a:ext cx="919163" cy="1739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African –Centered Pedagogy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2"/>
          <p:cNvSpPr txBox="1">
            <a:spLocks/>
          </p:cNvSpPr>
          <p:nvPr/>
        </p:nvSpPr>
        <p:spPr>
          <a:xfrm>
            <a:off x="457200" y="3200400"/>
            <a:ext cx="4038600" cy="3382963"/>
          </a:xfrm>
          <a:prstGeom prst="rect">
            <a:avLst/>
          </a:prstGeom>
        </p:spPr>
        <p:txBody>
          <a:bodyPr>
            <a:normAutofit fontScale="85000" lnSpcReduction="10000"/>
          </a:bodyPr>
          <a:lstStyle>
            <a:extLst/>
          </a:lstStyle>
          <a:p>
            <a:pPr algn="ctr" fontAlgn="auto">
              <a:spcBef>
                <a:spcPts val="700"/>
              </a:spcBef>
              <a:spcAft>
                <a:spcPts val="0"/>
              </a:spcAft>
              <a:buSzPct val="95000"/>
              <a:defRPr/>
            </a:pPr>
            <a:r>
              <a:rPr lang="en-US" sz="2000" spc="-150" dirty="0">
                <a:solidFill>
                  <a:schemeClr val="accent1"/>
                </a:solidFill>
                <a:effectLst>
                  <a:outerShdw blurRad="50800" dist="50800" dir="2700000" algn="tl" rotWithShape="0">
                    <a:srgbClr val="000000">
                      <a:alpha val="43137"/>
                    </a:srgbClr>
                  </a:outerShdw>
                </a:effectLst>
                <a:latin typeface="+mj-lt"/>
                <a:ea typeface="+mj-ea"/>
                <a:cs typeface="+mj-cs"/>
              </a:rPr>
              <a:t>The students must become </a:t>
            </a:r>
            <a:r>
              <a:rPr lang="en-US" sz="3000" spc="-150" dirty="0">
                <a:solidFill>
                  <a:schemeClr val="accent1"/>
                </a:solidFill>
                <a:effectLst>
                  <a:outerShdw blurRad="50800" dist="50800" dir="2700000" algn="tl" rotWithShape="0">
                    <a:srgbClr val="000000">
                      <a:alpha val="43137"/>
                    </a:srgbClr>
                  </a:outerShdw>
                </a:effectLst>
                <a:latin typeface="+mj-lt"/>
                <a:ea typeface="+mj-ea"/>
                <a:cs typeface="+mj-cs"/>
              </a:rPr>
              <a:t>“responsible handlers of power.” </a:t>
            </a:r>
            <a:r>
              <a:rPr lang="en-US" sz="28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200" spc="-150" dirty="0">
                <a:solidFill>
                  <a:schemeClr val="accent1"/>
                </a:solidFill>
                <a:effectLst>
                  <a:outerShdw blurRad="50800" dist="50800" dir="2700000" algn="tl" rotWithShape="0">
                    <a:srgbClr val="000000">
                      <a:alpha val="43137"/>
                    </a:srgbClr>
                  </a:outerShdw>
                </a:effectLst>
                <a:latin typeface="+mj-lt"/>
                <a:ea typeface="+mj-ea"/>
                <a:cs typeface="+mj-cs"/>
              </a:rPr>
              <a:t>Our job is to prepare them to become: </a:t>
            </a:r>
            <a:endParaRPr lang="en-US" sz="2000" spc="-150" dirty="0">
              <a:solidFill>
                <a:schemeClr val="accent1"/>
              </a:solidFill>
              <a:effectLst>
                <a:outerShdw blurRad="50800" dist="50800" dir="2700000" algn="tl" rotWithShape="0">
                  <a:srgbClr val="000000">
                    <a:alpha val="43137"/>
                  </a:srgbClr>
                </a:outerShdw>
              </a:effectLst>
              <a:latin typeface="+mj-lt"/>
              <a:ea typeface="+mj-ea"/>
              <a:cs typeface="+mj-cs"/>
            </a:endParaRPr>
          </a:p>
          <a:p>
            <a:pPr fontAlgn="auto">
              <a:spcBef>
                <a:spcPts val="700"/>
              </a:spcBef>
              <a:spcAft>
                <a:spcPts val="0"/>
              </a:spcAft>
              <a:buSzPct val="95000"/>
              <a:buFont typeface="Arial" pitchFamily="34" charset="0"/>
              <a:buChar char="•"/>
              <a:defRPr/>
            </a:pPr>
            <a:r>
              <a:rPr lang="en-US" sz="2800" dirty="0">
                <a:latin typeface="+mn-lt"/>
                <a:cs typeface="+mn-cs"/>
              </a:rPr>
              <a:t>Warriors </a:t>
            </a:r>
            <a:r>
              <a:rPr lang="en-US" dirty="0">
                <a:latin typeface="+mn-lt"/>
                <a:cs typeface="+mn-cs"/>
              </a:rPr>
              <a:t>(our people continue to be aggressed upon)</a:t>
            </a:r>
            <a:endParaRPr lang="en-US" sz="2800" dirty="0">
              <a:latin typeface="+mn-lt"/>
              <a:cs typeface="+mn-cs"/>
            </a:endParaRPr>
          </a:p>
          <a:p>
            <a:pPr fontAlgn="auto">
              <a:spcBef>
                <a:spcPts val="700"/>
              </a:spcBef>
              <a:spcAft>
                <a:spcPts val="0"/>
              </a:spcAft>
              <a:buSzPct val="95000"/>
              <a:buFont typeface="Arial" pitchFamily="34" charset="0"/>
              <a:buChar char="•"/>
              <a:defRPr/>
            </a:pPr>
            <a:r>
              <a:rPr lang="en-US" sz="2800" dirty="0">
                <a:latin typeface="+mn-lt"/>
                <a:cs typeface="+mn-cs"/>
              </a:rPr>
              <a:t>Healers </a:t>
            </a:r>
            <a:r>
              <a:rPr lang="en-US" sz="1700" dirty="0">
                <a:latin typeface="+mn-lt"/>
                <a:cs typeface="+mn-cs"/>
              </a:rPr>
              <a:t>(Our people are wounded from the long night of physical, social and psychic brutality)</a:t>
            </a:r>
            <a:endParaRPr lang="en-US" sz="3100" dirty="0">
              <a:latin typeface="+mn-lt"/>
              <a:cs typeface="+mn-cs"/>
            </a:endParaRPr>
          </a:p>
          <a:p>
            <a:pPr fontAlgn="auto">
              <a:spcBef>
                <a:spcPts val="700"/>
              </a:spcBef>
              <a:spcAft>
                <a:spcPts val="0"/>
              </a:spcAft>
              <a:buSzPct val="95000"/>
              <a:buFont typeface="Arial" pitchFamily="34" charset="0"/>
              <a:buChar char="•"/>
              <a:defRPr/>
            </a:pPr>
            <a:r>
              <a:rPr lang="en-US" sz="2800" dirty="0">
                <a:latin typeface="+mn-lt"/>
                <a:cs typeface="+mn-cs"/>
              </a:rPr>
              <a:t>Builders </a:t>
            </a:r>
            <a:r>
              <a:rPr lang="en-US" sz="1700" dirty="0">
                <a:latin typeface="+mn-lt"/>
                <a:cs typeface="+mn-cs"/>
              </a:rPr>
              <a:t>(families, businesses, organizations, bridges, educational systems, etc. to meet our needs and highest aspirations)</a:t>
            </a:r>
            <a:endParaRPr lang="en-US" sz="28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7" name="Rectangle 2"/>
          <p:cNvSpPr txBox="1">
            <a:spLocks/>
          </p:cNvSpPr>
          <p:nvPr/>
        </p:nvSpPr>
        <p:spPr>
          <a:xfrm>
            <a:off x="4648200" y="1143000"/>
            <a:ext cx="4038600" cy="5440363"/>
          </a:xfrm>
          <a:prstGeom prst="rect">
            <a:avLst/>
          </a:prstGeom>
        </p:spPr>
        <p:txBody>
          <a:bodyPr>
            <a:normAutofit/>
          </a:bodyPr>
          <a:lstStyle>
            <a:extLst/>
          </a:lstStyle>
          <a:p>
            <a:pPr fontAlgn="auto">
              <a:spcBef>
                <a:spcPts val="700"/>
              </a:spcBef>
              <a:spcAft>
                <a:spcPts val="0"/>
              </a:spcAft>
              <a:buSzPct val="95000"/>
              <a:defRPr/>
            </a:pPr>
            <a:r>
              <a:rPr lang="en-US" sz="2000" dirty="0">
                <a:latin typeface="+mn-lt"/>
                <a:cs typeface="+mn-cs"/>
              </a:rPr>
              <a:t>Baba John Henrik Clarke </a:t>
            </a:r>
            <a:r>
              <a:rPr lang="en-US" sz="1400" i="1" dirty="0">
                <a:latin typeface="+mn-lt"/>
                <a:cs typeface="+mn-cs"/>
              </a:rPr>
              <a:t>(left) </a:t>
            </a:r>
            <a:r>
              <a:rPr lang="en-US" sz="2000" dirty="0">
                <a:latin typeface="+mn-lt"/>
                <a:cs typeface="+mn-cs"/>
              </a:rPr>
              <a:t>requires that our education prepares our students and families to ask and answers these questions:</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our people stay on this  earth?</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we be housed?</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we be fed?</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we be clothed?</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we be educated?</a:t>
            </a:r>
          </a:p>
          <a:p>
            <a:pPr fontAlgn="auto">
              <a:spcBef>
                <a:spcPts val="700"/>
              </a:spcBef>
              <a:spcAft>
                <a:spcPts val="0"/>
              </a:spcAft>
              <a:buSzPct val="95000"/>
              <a:defRPr/>
            </a:pPr>
            <a:r>
              <a:rPr lang="en-US" sz="2900" spc="-150" dirty="0">
                <a:solidFill>
                  <a:schemeClr val="accent1"/>
                </a:solidFill>
                <a:effectLst>
                  <a:outerShdw blurRad="50800" dist="50800" dir="2700000" algn="tl" rotWithShape="0">
                    <a:srgbClr val="000000">
                      <a:alpha val="43137"/>
                    </a:srgbClr>
                  </a:outerShdw>
                </a:effectLst>
                <a:latin typeface="+mj-lt"/>
                <a:ea typeface="+mj-ea"/>
                <a:cs typeface="+mj-cs"/>
              </a:rPr>
              <a:t>How will we be defended?</a:t>
            </a: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pic>
        <p:nvPicPr>
          <p:cNvPr id="40966" name="Picture 2"/>
          <p:cNvPicPr>
            <a:picLocks noChangeAspect="1" noChangeArrowheads="1"/>
          </p:cNvPicPr>
          <p:nvPr/>
        </p:nvPicPr>
        <p:blipFill>
          <a:blip r:embed="rId9" cstate="print"/>
          <a:srcRect/>
          <a:stretch>
            <a:fillRect/>
          </a:stretch>
        </p:blipFill>
        <p:spPr bwMode="auto">
          <a:xfrm>
            <a:off x="228600" y="1371600"/>
            <a:ext cx="2209800" cy="1603375"/>
          </a:xfrm>
          <a:prstGeom prst="rect">
            <a:avLst/>
          </a:prstGeom>
          <a:noFill/>
          <a:ln w="9525">
            <a:noFill/>
            <a:miter lim="800000"/>
            <a:headEnd/>
            <a:tailEnd/>
          </a:ln>
        </p:spPr>
      </p:pic>
      <p:pic>
        <p:nvPicPr>
          <p:cNvPr id="9" name="jhc2007.wmv">
            <a:hlinkClick r:id="" action="ppaction://media"/>
          </p:cNvPr>
          <p:cNvPicPr>
            <a:picLocks noRot="1" noChangeAspect="1"/>
          </p:cNvPicPr>
          <p:nvPr>
            <a:videoFile r:link="rId1"/>
          </p:nvPr>
        </p:nvPicPr>
        <p:blipFill>
          <a:blip r:embed="rId10" cstate="print"/>
          <a:srcRect/>
          <a:stretch>
            <a:fillRect/>
          </a:stretch>
        </p:blipFill>
        <p:spPr bwMode="auto">
          <a:xfrm>
            <a:off x="2438400" y="1371600"/>
            <a:ext cx="21336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African –Centered Pedagogy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fontScale="92500" lnSpcReduction="10000"/>
          </a:bodyPr>
          <a:lstStyle>
            <a:extLst/>
          </a:lstStyle>
          <a:p>
            <a:pPr fontAlgn="auto">
              <a:spcBef>
                <a:spcPts val="700"/>
              </a:spcBef>
              <a:spcAft>
                <a:spcPts val="0"/>
              </a:spcAft>
              <a:buSzPct val="95000"/>
              <a:defRPr/>
            </a:pPr>
            <a:r>
              <a:rPr lang="en-US" sz="2400" dirty="0">
                <a:latin typeface="+mn-lt"/>
                <a:cs typeface="+mn-cs"/>
              </a:rPr>
              <a:t>AYA teachers must:</a:t>
            </a:r>
          </a:p>
          <a:p>
            <a:pPr fontAlgn="auto">
              <a:spcBef>
                <a:spcPts val="700"/>
              </a:spcBef>
              <a:spcAft>
                <a:spcPts val="0"/>
              </a:spcAft>
              <a:buSzPct val="95000"/>
              <a:buFont typeface="Arial" pitchFamily="34" charset="0"/>
              <a:buChar char="•"/>
              <a:defRPr/>
            </a:pPr>
            <a:r>
              <a:rPr lang="en-US" sz="2400" dirty="0">
                <a:latin typeface="+mn-lt"/>
                <a:cs typeface="+mn-cs"/>
              </a:rPr>
              <a:t>Love themselves as African people</a:t>
            </a:r>
          </a:p>
          <a:p>
            <a:pPr fontAlgn="auto">
              <a:spcBef>
                <a:spcPts val="700"/>
              </a:spcBef>
              <a:spcAft>
                <a:spcPts val="0"/>
              </a:spcAft>
              <a:buSzPct val="95000"/>
              <a:buFont typeface="Arial" pitchFamily="34" charset="0"/>
              <a:buChar char="•"/>
              <a:defRPr/>
            </a:pPr>
            <a:r>
              <a:rPr lang="en-US" sz="2400" dirty="0">
                <a:latin typeface="+mn-lt"/>
                <a:cs typeface="+mn-cs"/>
              </a:rPr>
              <a:t>Love the students</a:t>
            </a:r>
          </a:p>
          <a:p>
            <a:pPr fontAlgn="auto">
              <a:spcBef>
                <a:spcPts val="700"/>
              </a:spcBef>
              <a:spcAft>
                <a:spcPts val="0"/>
              </a:spcAft>
              <a:buSzPct val="95000"/>
              <a:buFont typeface="Arial" pitchFamily="34" charset="0"/>
              <a:buChar char="•"/>
              <a:defRPr/>
            </a:pPr>
            <a:r>
              <a:rPr lang="en-US" sz="2400" dirty="0">
                <a:latin typeface="+mn-lt"/>
                <a:cs typeface="+mn-cs"/>
              </a:rPr>
              <a:t>Love the subject matter they teach</a:t>
            </a:r>
          </a:p>
          <a:p>
            <a:pPr fontAlgn="auto">
              <a:spcBef>
                <a:spcPts val="700"/>
              </a:spcBef>
              <a:spcAft>
                <a:spcPts val="0"/>
              </a:spcAft>
              <a:buSzPct val="95000"/>
              <a:buFont typeface="Arial" pitchFamily="34" charset="0"/>
              <a:buChar char="•"/>
              <a:defRPr/>
            </a:pPr>
            <a:r>
              <a:rPr lang="en-US" sz="2400" dirty="0">
                <a:latin typeface="+mn-lt"/>
                <a:cs typeface="+mn-cs"/>
              </a:rPr>
              <a:t>Demonstrate subject matter excellence </a:t>
            </a:r>
          </a:p>
          <a:p>
            <a:pPr fontAlgn="auto">
              <a:spcBef>
                <a:spcPts val="700"/>
              </a:spcBef>
              <a:spcAft>
                <a:spcPts val="0"/>
              </a:spcAft>
              <a:buSzPct val="95000"/>
              <a:buFont typeface="Arial" pitchFamily="34" charset="0"/>
              <a:buChar char="•"/>
              <a:defRPr/>
            </a:pPr>
            <a:r>
              <a:rPr lang="en-US" sz="2400" dirty="0">
                <a:latin typeface="+mn-lt"/>
                <a:cs typeface="+mn-cs"/>
              </a:rPr>
              <a:t>Demonstrate both theoretical real-world application of the subject in service of our people</a:t>
            </a:r>
          </a:p>
          <a:p>
            <a:pPr fontAlgn="auto">
              <a:spcBef>
                <a:spcPts val="700"/>
              </a:spcBef>
              <a:spcAft>
                <a:spcPts val="0"/>
              </a:spcAft>
              <a:buSzPct val="95000"/>
              <a:buFont typeface="Arial" pitchFamily="34" charset="0"/>
              <a:buChar char="•"/>
              <a:defRPr/>
            </a:pPr>
            <a:r>
              <a:rPr lang="en-US" sz="2400" dirty="0">
                <a:latin typeface="+mn-lt"/>
                <a:cs typeface="+mn-cs"/>
              </a:rPr>
              <a:t>Be active warriors – healers- builders in our community</a:t>
            </a:r>
          </a:p>
          <a:p>
            <a:pPr fontAlgn="auto">
              <a:spcBef>
                <a:spcPts val="700"/>
              </a:spcBef>
              <a:spcAft>
                <a:spcPts val="0"/>
              </a:spcAft>
              <a:buSzPct val="95000"/>
              <a:buFont typeface="Arial" pitchFamily="34" charset="0"/>
              <a:buChar char="•"/>
              <a:defRPr/>
            </a:pPr>
            <a:r>
              <a:rPr lang="en-US" sz="2400" dirty="0">
                <a:latin typeface="+mn-lt"/>
                <a:cs typeface="+mn-cs"/>
              </a:rPr>
              <a:t>Be advocates for the student and their families</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7" name="Rectangle 2"/>
          <p:cNvSpPr txBox="1">
            <a:spLocks/>
          </p:cNvSpPr>
          <p:nvPr/>
        </p:nvSpPr>
        <p:spPr>
          <a:xfrm>
            <a:off x="4648200" y="1143000"/>
            <a:ext cx="4038600" cy="2362200"/>
          </a:xfrm>
          <a:prstGeom prst="rect">
            <a:avLst/>
          </a:prstGeom>
        </p:spPr>
        <p:txBody>
          <a:bodyPr>
            <a:normAutofit/>
          </a:bodyPr>
          <a:lstStyle>
            <a:extLst/>
          </a:lstStyle>
          <a:p>
            <a:pPr fontAlgn="auto">
              <a:spcBef>
                <a:spcPts val="700"/>
              </a:spcBef>
              <a:spcAft>
                <a:spcPts val="0"/>
              </a:spcAft>
              <a:buSzPct val="95000"/>
              <a:defRPr/>
            </a:pP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Web-Conference-live. </a:t>
            </a:r>
            <a:b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2000" dirty="0">
                <a:latin typeface="+mn-lt"/>
                <a:cs typeface="+mn-cs"/>
              </a:rPr>
              <a:t>AYA instructors communicate with students  in the latest in web-conference technology. Each class is instructor lead combined with spontaneous student interaction. </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pic>
        <p:nvPicPr>
          <p:cNvPr id="6" name="Picture 2">
            <a:hlinkClick r:id="rId8"/>
          </p:cNvPr>
          <p:cNvPicPr>
            <a:picLocks noChangeAspect="1" noChangeArrowheads="1"/>
          </p:cNvPicPr>
          <p:nvPr/>
        </p:nvPicPr>
        <p:blipFill>
          <a:blip r:embed="rId9" cstate="print"/>
          <a:srcRect/>
          <a:stretch>
            <a:fillRect/>
          </a:stretch>
        </p:blipFill>
        <p:spPr bwMode="auto">
          <a:xfrm>
            <a:off x="5943600" y="3429000"/>
            <a:ext cx="1365250" cy="803275"/>
          </a:xfrm>
          <a:prstGeom prst="rect">
            <a:avLst/>
          </a:prstGeom>
          <a:ln>
            <a:headEnd/>
            <a:tailEnd/>
          </a:ln>
        </p:spPr>
        <p:style>
          <a:lnRef idx="3">
            <a:schemeClr val="lt1"/>
          </a:lnRef>
          <a:fillRef idx="1">
            <a:schemeClr val="accent2"/>
          </a:fillRef>
          <a:effectRef idx="1">
            <a:schemeClr val="accent2"/>
          </a:effectRef>
          <a:fontRef idx="minor">
            <a:schemeClr val="lt1"/>
          </a:fontRef>
        </p:style>
      </p:pic>
      <p:sp>
        <p:nvSpPr>
          <p:cNvPr id="9" name="Rectangle 2"/>
          <p:cNvSpPr txBox="1">
            <a:spLocks/>
          </p:cNvSpPr>
          <p:nvPr/>
        </p:nvSpPr>
        <p:spPr>
          <a:xfrm>
            <a:off x="4724400" y="4495800"/>
            <a:ext cx="4038600" cy="2362200"/>
          </a:xfrm>
          <a:prstGeom prst="rect">
            <a:avLst/>
          </a:prstGeom>
        </p:spPr>
        <p:txBody>
          <a:bodyPr>
            <a:normAutofit lnSpcReduction="10000"/>
          </a:bodyPr>
          <a:lstStyle>
            <a:extLst/>
          </a:lstStyle>
          <a:p>
            <a:pPr fontAlgn="auto">
              <a:spcBef>
                <a:spcPts val="700"/>
              </a:spcBef>
              <a:spcAft>
                <a:spcPts val="0"/>
              </a:spcAft>
              <a:buSzPct val="95000"/>
              <a:defRPr/>
            </a:pPr>
            <a:r>
              <a:rPr lang="en-US" sz="2000" dirty="0">
                <a:latin typeface="+mn-lt"/>
                <a:cs typeface="+mn-cs"/>
              </a:rPr>
              <a:t>No swapping e-mails. </a:t>
            </a:r>
          </a:p>
          <a:p>
            <a:pPr fontAlgn="auto">
              <a:spcBef>
                <a:spcPts val="700"/>
              </a:spcBef>
              <a:spcAft>
                <a:spcPts val="0"/>
              </a:spcAft>
              <a:buSzPct val="95000"/>
              <a:defRPr/>
            </a:pPr>
            <a:r>
              <a:rPr lang="en-US" sz="2000" dirty="0">
                <a:latin typeface="+mn-lt"/>
                <a:cs typeface="+mn-cs"/>
              </a:rPr>
              <a:t>Instructor sees what students writes</a:t>
            </a:r>
          </a:p>
          <a:p>
            <a:pPr fontAlgn="auto">
              <a:spcBef>
                <a:spcPts val="700"/>
              </a:spcBef>
              <a:spcAft>
                <a:spcPts val="0"/>
              </a:spcAft>
              <a:buSzPct val="95000"/>
              <a:defRPr/>
            </a:pPr>
            <a:r>
              <a:rPr lang="en-US" sz="2000" dirty="0">
                <a:latin typeface="+mn-lt"/>
                <a:cs typeface="+mn-cs"/>
              </a:rPr>
              <a:t>Instructor hears students read or speak in real time.</a:t>
            </a:r>
          </a:p>
          <a:p>
            <a:pPr fontAlgn="auto">
              <a:spcBef>
                <a:spcPts val="700"/>
              </a:spcBef>
              <a:spcAft>
                <a:spcPts val="0"/>
              </a:spcAft>
              <a:buSzPct val="95000"/>
              <a:defRPr/>
            </a:pPr>
            <a:r>
              <a:rPr lang="en-US" sz="2000" dirty="0">
                <a:latin typeface="+mn-lt"/>
                <a:cs typeface="+mn-cs"/>
              </a:rPr>
              <a:t>Instructor can create and take advantage of “teachable moments.”</a:t>
            </a:r>
          </a:p>
          <a:p>
            <a:pPr fontAlgn="auto">
              <a:spcBef>
                <a:spcPts val="700"/>
              </a:spcBef>
              <a:spcAft>
                <a:spcPts val="0"/>
              </a:spcAft>
              <a:buSzPct val="95000"/>
              <a:defRPr/>
            </a:pPr>
            <a:r>
              <a:rPr lang="en-US" sz="1000" dirty="0">
                <a:latin typeface="+mn-lt"/>
                <a:cs typeface="+mn-cs"/>
              </a:rPr>
              <a:t>. </a:t>
            </a: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lnSpc>
                <a:spcPct val="114000"/>
              </a:lnSpc>
              <a:spcBef>
                <a:spcPts val="700"/>
              </a:spcBef>
              <a:spcAft>
                <a:spcPts val="0"/>
              </a:spcAft>
              <a:buSzPct val="95000"/>
              <a:defRPr/>
            </a:pPr>
            <a:endParaRPr lang="en-US" sz="1050" dirty="0">
              <a:latin typeface="+mn-lt"/>
              <a:cs typeface="+mn-cs"/>
            </a:endParaRPr>
          </a:p>
          <a:p>
            <a:pPr fontAlgn="auto">
              <a:spcBef>
                <a:spcPts val="700"/>
              </a:spcBef>
              <a:spcAft>
                <a:spcPts val="0"/>
              </a:spcAft>
              <a:buSzPct val="95000"/>
              <a:defRPr/>
            </a:pPr>
            <a:endParaRPr lang="en-US" sz="1000" dirty="0">
              <a:latin typeface="+mn-lt"/>
              <a:cs typeface="+mn-cs"/>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sz="2800" dirty="0" smtClean="0">
                <a:solidFill>
                  <a:schemeClr val="tx2">
                    <a:satMod val="200000"/>
                  </a:schemeClr>
                </a:solidFill>
              </a:rPr>
              <a:t>African –Centered Pedagogy</a:t>
            </a:r>
            <a:endParaRPr lang="en-US" sz="2800"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2"/>
          <p:cNvSpPr txBox="1">
            <a:spLocks/>
          </p:cNvSpPr>
          <p:nvPr/>
        </p:nvSpPr>
        <p:spPr>
          <a:xfrm>
            <a:off x="457200" y="1219200"/>
            <a:ext cx="4038600" cy="5364163"/>
          </a:xfrm>
          <a:prstGeom prst="rect">
            <a:avLst/>
          </a:prstGeom>
        </p:spPr>
        <p:txBody>
          <a:bodyPr>
            <a:normAutofit fontScale="92500" lnSpcReduction="10000"/>
          </a:bodyPr>
          <a:lstStyle>
            <a:extLst/>
          </a:lstStyle>
          <a:p>
            <a:pPr fontAlgn="auto">
              <a:spcBef>
                <a:spcPts val="700"/>
              </a:spcBef>
              <a:spcAft>
                <a:spcPts val="0"/>
              </a:spcAft>
              <a:buSzPct val="95000"/>
              <a:defRPr/>
            </a:pPr>
            <a:r>
              <a:rPr lang="en-US" sz="2400" dirty="0">
                <a:latin typeface="+mn-lt"/>
                <a:cs typeface="+mn-cs"/>
              </a:rPr>
              <a:t>AYA teachers must:</a:t>
            </a:r>
          </a:p>
          <a:p>
            <a:pPr fontAlgn="auto">
              <a:spcBef>
                <a:spcPts val="700"/>
              </a:spcBef>
              <a:spcAft>
                <a:spcPts val="0"/>
              </a:spcAft>
              <a:buSzPct val="95000"/>
              <a:buFont typeface="Arial" pitchFamily="34" charset="0"/>
              <a:buChar char="•"/>
              <a:defRPr/>
            </a:pPr>
            <a:r>
              <a:rPr lang="en-US" sz="2400" dirty="0">
                <a:latin typeface="+mn-lt"/>
                <a:cs typeface="+mn-cs"/>
              </a:rPr>
              <a:t>Love themselves as African people</a:t>
            </a:r>
          </a:p>
          <a:p>
            <a:pPr fontAlgn="auto">
              <a:spcBef>
                <a:spcPts val="700"/>
              </a:spcBef>
              <a:spcAft>
                <a:spcPts val="0"/>
              </a:spcAft>
              <a:buSzPct val="95000"/>
              <a:buFont typeface="Arial" pitchFamily="34" charset="0"/>
              <a:buChar char="•"/>
              <a:defRPr/>
            </a:pPr>
            <a:r>
              <a:rPr lang="en-US" sz="2400" dirty="0">
                <a:latin typeface="+mn-lt"/>
                <a:cs typeface="+mn-cs"/>
              </a:rPr>
              <a:t>Love the students</a:t>
            </a:r>
          </a:p>
          <a:p>
            <a:pPr fontAlgn="auto">
              <a:spcBef>
                <a:spcPts val="700"/>
              </a:spcBef>
              <a:spcAft>
                <a:spcPts val="0"/>
              </a:spcAft>
              <a:buSzPct val="95000"/>
              <a:buFont typeface="Arial" pitchFamily="34" charset="0"/>
              <a:buChar char="•"/>
              <a:defRPr/>
            </a:pPr>
            <a:r>
              <a:rPr lang="en-US" sz="2400" dirty="0">
                <a:latin typeface="+mn-lt"/>
                <a:cs typeface="+mn-cs"/>
              </a:rPr>
              <a:t>Love the subject matter they teach</a:t>
            </a:r>
          </a:p>
          <a:p>
            <a:pPr fontAlgn="auto">
              <a:spcBef>
                <a:spcPts val="700"/>
              </a:spcBef>
              <a:spcAft>
                <a:spcPts val="0"/>
              </a:spcAft>
              <a:buSzPct val="95000"/>
              <a:buFont typeface="Arial" pitchFamily="34" charset="0"/>
              <a:buChar char="•"/>
              <a:defRPr/>
            </a:pPr>
            <a:r>
              <a:rPr lang="en-US" sz="2400" dirty="0">
                <a:latin typeface="+mn-lt"/>
                <a:cs typeface="+mn-cs"/>
              </a:rPr>
              <a:t>Demonstrate subject matter excellence </a:t>
            </a:r>
          </a:p>
          <a:p>
            <a:pPr fontAlgn="auto">
              <a:spcBef>
                <a:spcPts val="700"/>
              </a:spcBef>
              <a:spcAft>
                <a:spcPts val="0"/>
              </a:spcAft>
              <a:buSzPct val="95000"/>
              <a:buFont typeface="Arial" pitchFamily="34" charset="0"/>
              <a:buChar char="•"/>
              <a:defRPr/>
            </a:pPr>
            <a:r>
              <a:rPr lang="en-US" sz="2400" dirty="0">
                <a:latin typeface="+mn-lt"/>
                <a:cs typeface="+mn-cs"/>
              </a:rPr>
              <a:t>Demonstrate both theoretical real-world application of the subject in service of our people</a:t>
            </a:r>
          </a:p>
          <a:p>
            <a:pPr fontAlgn="auto">
              <a:spcBef>
                <a:spcPts val="700"/>
              </a:spcBef>
              <a:spcAft>
                <a:spcPts val="0"/>
              </a:spcAft>
              <a:buSzPct val="95000"/>
              <a:buFont typeface="Arial" pitchFamily="34" charset="0"/>
              <a:buChar char="•"/>
              <a:defRPr/>
            </a:pPr>
            <a:r>
              <a:rPr lang="en-US" sz="2400" dirty="0">
                <a:latin typeface="+mn-lt"/>
                <a:cs typeface="+mn-cs"/>
              </a:rPr>
              <a:t>Be active warriors – healers- builders in our community</a:t>
            </a:r>
          </a:p>
          <a:p>
            <a:pPr fontAlgn="auto">
              <a:spcBef>
                <a:spcPts val="700"/>
              </a:spcBef>
              <a:spcAft>
                <a:spcPts val="0"/>
              </a:spcAft>
              <a:buSzPct val="95000"/>
              <a:buFont typeface="Arial" pitchFamily="34" charset="0"/>
              <a:buChar char="•"/>
              <a:defRPr/>
            </a:pPr>
            <a:r>
              <a:rPr lang="en-US" sz="2400" dirty="0">
                <a:latin typeface="+mn-lt"/>
                <a:cs typeface="+mn-cs"/>
              </a:rPr>
              <a:t>Be advocates for the student and their families</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7" name="Rectangle 2"/>
          <p:cNvSpPr txBox="1">
            <a:spLocks/>
          </p:cNvSpPr>
          <p:nvPr/>
        </p:nvSpPr>
        <p:spPr>
          <a:xfrm>
            <a:off x="4648200" y="838200"/>
            <a:ext cx="4191000" cy="1676400"/>
          </a:xfrm>
          <a:prstGeom prst="rect">
            <a:avLst/>
          </a:prstGeom>
        </p:spPr>
        <p:txBody>
          <a:bodyPr>
            <a:normAutofit/>
          </a:bodyPr>
          <a:lstStyle>
            <a:extLst/>
          </a:lstStyle>
          <a:p>
            <a:pPr fontAlgn="auto">
              <a:spcBef>
                <a:spcPts val="700"/>
              </a:spcBef>
              <a:spcAft>
                <a:spcPts val="0"/>
              </a:spcAft>
              <a:buSzPct val="95000"/>
              <a:defRPr/>
            </a:pP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Web-Conference-live. </a:t>
            </a:r>
            <a:b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000" dirty="0">
                <a:latin typeface="+mn-lt"/>
                <a:cs typeface="+mn-cs"/>
              </a:rPr>
              <a:t>4the and 5</a:t>
            </a:r>
            <a:r>
              <a:rPr lang="en-US" sz="2000" baseline="30000" dirty="0">
                <a:latin typeface="+mn-lt"/>
                <a:cs typeface="+mn-cs"/>
              </a:rPr>
              <a:t>th</a:t>
            </a:r>
            <a:r>
              <a:rPr lang="en-US" sz="2000" dirty="0">
                <a:latin typeface="+mn-lt"/>
                <a:cs typeface="+mn-cs"/>
              </a:rPr>
              <a:t> Graders can do it!</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9" name="Rectangle 2"/>
          <p:cNvSpPr txBox="1">
            <a:spLocks/>
          </p:cNvSpPr>
          <p:nvPr/>
        </p:nvSpPr>
        <p:spPr>
          <a:xfrm>
            <a:off x="4724400" y="4800600"/>
            <a:ext cx="4038600" cy="2057400"/>
          </a:xfrm>
          <a:prstGeom prst="rect">
            <a:avLst/>
          </a:prstGeom>
        </p:spPr>
        <p:txBody>
          <a:bodyPr>
            <a:normAutofit fontScale="92500" lnSpcReduction="20000"/>
          </a:bodyPr>
          <a:lstStyle>
            <a:extLst/>
          </a:lstStyle>
          <a:p>
            <a:pPr fontAlgn="auto">
              <a:spcBef>
                <a:spcPts val="700"/>
              </a:spcBef>
              <a:spcAft>
                <a:spcPts val="0"/>
              </a:spcAft>
              <a:buSzPct val="95000"/>
              <a:defRPr/>
            </a:pPr>
            <a:r>
              <a:rPr lang="en-US" sz="2000" dirty="0">
                <a:latin typeface="+mn-lt"/>
                <a:cs typeface="+mn-cs"/>
              </a:rPr>
              <a:t>No swapping e-mails. </a:t>
            </a:r>
          </a:p>
          <a:p>
            <a:pPr fontAlgn="auto">
              <a:spcBef>
                <a:spcPts val="700"/>
              </a:spcBef>
              <a:spcAft>
                <a:spcPts val="0"/>
              </a:spcAft>
              <a:buSzPct val="95000"/>
              <a:defRPr/>
            </a:pPr>
            <a:r>
              <a:rPr lang="en-US" sz="2000" dirty="0">
                <a:latin typeface="+mn-lt"/>
                <a:cs typeface="+mn-cs"/>
              </a:rPr>
              <a:t>Instructor sees what students writes</a:t>
            </a:r>
          </a:p>
          <a:p>
            <a:pPr fontAlgn="auto">
              <a:spcBef>
                <a:spcPts val="700"/>
              </a:spcBef>
              <a:spcAft>
                <a:spcPts val="0"/>
              </a:spcAft>
              <a:buSzPct val="95000"/>
              <a:defRPr/>
            </a:pPr>
            <a:r>
              <a:rPr lang="en-US" sz="2000" dirty="0">
                <a:latin typeface="+mn-lt"/>
                <a:cs typeface="+mn-cs"/>
              </a:rPr>
              <a:t>Instructor hears students read or speak in real time.</a:t>
            </a:r>
          </a:p>
          <a:p>
            <a:pPr fontAlgn="auto">
              <a:spcBef>
                <a:spcPts val="700"/>
              </a:spcBef>
              <a:spcAft>
                <a:spcPts val="0"/>
              </a:spcAft>
              <a:buSzPct val="95000"/>
              <a:defRPr/>
            </a:pPr>
            <a:r>
              <a:rPr lang="en-US" sz="2000" dirty="0">
                <a:latin typeface="+mn-lt"/>
                <a:cs typeface="+mn-cs"/>
              </a:rPr>
              <a:t>Instructor can create and take advantage of “teachable moments.”</a:t>
            </a:r>
          </a:p>
          <a:p>
            <a:pPr fontAlgn="auto">
              <a:spcBef>
                <a:spcPts val="700"/>
              </a:spcBef>
              <a:spcAft>
                <a:spcPts val="0"/>
              </a:spcAft>
              <a:buSzPct val="95000"/>
              <a:defRPr/>
            </a:pPr>
            <a:r>
              <a:rPr lang="en-US" sz="1000" dirty="0">
                <a:latin typeface="+mn-lt"/>
                <a:cs typeface="+mn-cs"/>
              </a:rPr>
              <a:t>. </a:t>
            </a: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lnSpc>
                <a:spcPct val="114000"/>
              </a:lnSpc>
              <a:spcBef>
                <a:spcPts val="700"/>
              </a:spcBef>
              <a:spcAft>
                <a:spcPts val="0"/>
              </a:spcAft>
              <a:buSzPct val="95000"/>
              <a:defRPr/>
            </a:pPr>
            <a:endParaRPr lang="en-US" sz="1050" dirty="0">
              <a:latin typeface="+mn-lt"/>
              <a:cs typeface="+mn-cs"/>
            </a:endParaRPr>
          </a:p>
          <a:p>
            <a:pPr fontAlgn="auto">
              <a:spcBef>
                <a:spcPts val="700"/>
              </a:spcBef>
              <a:spcAft>
                <a:spcPts val="0"/>
              </a:spcAft>
              <a:buSzPct val="95000"/>
              <a:defRPr/>
            </a:pPr>
            <a:endParaRPr lang="en-US" sz="1000" dirty="0">
              <a:latin typeface="+mn-lt"/>
              <a:cs typeface="+mn-cs"/>
            </a:endParaRPr>
          </a:p>
        </p:txBody>
      </p:sp>
      <p:pic>
        <p:nvPicPr>
          <p:cNvPr id="10" name="4th5thgrade clusterintrosession.wmv">
            <a:hlinkClick r:id="" action="ppaction://media"/>
          </p:cNvPr>
          <p:cNvPicPr>
            <a:picLocks noRot="1" noChangeAspect="1"/>
          </p:cNvPicPr>
          <p:nvPr>
            <a:videoFile r:link="rId1"/>
          </p:nvPr>
        </p:nvPicPr>
        <p:blipFill>
          <a:blip r:embed="rId9" cstate="print"/>
          <a:srcRect/>
          <a:stretch>
            <a:fillRect/>
          </a:stretch>
        </p:blipFill>
        <p:spPr bwMode="auto">
          <a:xfrm>
            <a:off x="4800600" y="1981200"/>
            <a:ext cx="3352800" cy="2286000"/>
          </a:xfrm>
          <a:prstGeom prst="rect">
            <a:avLst/>
          </a:prstGeom>
          <a:noFill/>
          <a:ln w="9525">
            <a:noFill/>
            <a:miter lim="800000"/>
            <a:headEnd/>
            <a:tailEnd/>
          </a:ln>
        </p:spPr>
      </p:pic>
      <p:sp>
        <p:nvSpPr>
          <p:cNvPr id="11" name="Rectangle 2"/>
          <p:cNvSpPr>
            <a:spLocks noGrp="1"/>
          </p:cNvSpPr>
          <p:nvPr>
            <p:ph sz="half" idx="1"/>
          </p:nvPr>
        </p:nvSpPr>
        <p:spPr>
          <a:xfrm>
            <a:off x="5181600" y="4419600"/>
            <a:ext cx="2743200" cy="381000"/>
          </a:xfrm>
        </p:spPr>
        <p:style>
          <a:lnRef idx="3">
            <a:schemeClr val="lt1"/>
          </a:lnRef>
          <a:fillRef idx="1">
            <a:schemeClr val="accent2"/>
          </a:fillRef>
          <a:effectRef idx="1">
            <a:schemeClr val="accent2"/>
          </a:effectRef>
          <a:fontRef idx="minor">
            <a:schemeClr val="lt1"/>
          </a:fontRef>
        </p:style>
        <p:txBody>
          <a:bodyPr>
            <a:normAutofit/>
          </a:bodyPr>
          <a:lstStyle>
            <a:extLst/>
          </a:lstStyle>
          <a:p>
            <a:pPr fontAlgn="auto">
              <a:spcAft>
                <a:spcPts val="0"/>
              </a:spcAft>
              <a:defRPr/>
            </a:pPr>
            <a:r>
              <a:rPr lang="en-US" sz="1800" dirty="0" smtClean="0"/>
              <a:t>Click above to see  video</a:t>
            </a:r>
            <a:endParaRPr lang="en-US" sz="1600" dirty="0" smtClean="0"/>
          </a:p>
          <a:p>
            <a:pPr fontAlgn="auto">
              <a:spcAft>
                <a:spcPts val="0"/>
              </a:spcAft>
              <a:defRPr/>
            </a:pP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09550"/>
            <a:ext cx="6477000" cy="1085850"/>
          </a:xfrm>
        </p:spPr>
        <p:txBody>
          <a:bodyPr/>
          <a:lstStyle>
            <a:extLst/>
          </a:lstStyle>
          <a:p>
            <a:pPr fontAlgn="auto">
              <a:spcAft>
                <a:spcPts val="0"/>
              </a:spcAft>
              <a:defRPr/>
            </a:pPr>
            <a:r>
              <a:rPr lang="en-US" sz="2400" dirty="0" smtClean="0">
                <a:solidFill>
                  <a:schemeClr val="tx2">
                    <a:satMod val="200000"/>
                  </a:schemeClr>
                </a:solidFill>
              </a:rPr>
              <a:t>African –Centered Pedagogy</a:t>
            </a:r>
            <a:endParaRPr lang="en-US" sz="2400"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2"/>
          <p:cNvSpPr txBox="1">
            <a:spLocks/>
          </p:cNvSpPr>
          <p:nvPr/>
        </p:nvSpPr>
        <p:spPr>
          <a:xfrm>
            <a:off x="457200" y="1219200"/>
            <a:ext cx="4038600" cy="5364163"/>
          </a:xfrm>
          <a:prstGeom prst="rect">
            <a:avLst/>
          </a:prstGeom>
        </p:spPr>
        <p:txBody>
          <a:bodyPr>
            <a:normAutofit fontScale="92500" lnSpcReduction="10000"/>
          </a:bodyPr>
          <a:lstStyle>
            <a:extLst/>
          </a:lstStyle>
          <a:p>
            <a:pPr fontAlgn="auto">
              <a:spcBef>
                <a:spcPts val="700"/>
              </a:spcBef>
              <a:spcAft>
                <a:spcPts val="0"/>
              </a:spcAft>
              <a:buSzPct val="95000"/>
              <a:defRPr/>
            </a:pPr>
            <a:r>
              <a:rPr lang="en-US" sz="2400" dirty="0">
                <a:latin typeface="+mn-lt"/>
                <a:cs typeface="+mn-cs"/>
              </a:rPr>
              <a:t>AYA teachers must:</a:t>
            </a:r>
          </a:p>
          <a:p>
            <a:pPr fontAlgn="auto">
              <a:spcBef>
                <a:spcPts val="700"/>
              </a:spcBef>
              <a:spcAft>
                <a:spcPts val="0"/>
              </a:spcAft>
              <a:buSzPct val="95000"/>
              <a:buFont typeface="Arial" pitchFamily="34" charset="0"/>
              <a:buChar char="•"/>
              <a:defRPr/>
            </a:pPr>
            <a:r>
              <a:rPr lang="en-US" sz="2400" dirty="0">
                <a:latin typeface="+mn-lt"/>
                <a:cs typeface="+mn-cs"/>
              </a:rPr>
              <a:t>Love themselves as African people</a:t>
            </a:r>
          </a:p>
          <a:p>
            <a:pPr fontAlgn="auto">
              <a:spcBef>
                <a:spcPts val="700"/>
              </a:spcBef>
              <a:spcAft>
                <a:spcPts val="0"/>
              </a:spcAft>
              <a:buSzPct val="95000"/>
              <a:buFont typeface="Arial" pitchFamily="34" charset="0"/>
              <a:buChar char="•"/>
              <a:defRPr/>
            </a:pPr>
            <a:r>
              <a:rPr lang="en-US" sz="2400" dirty="0">
                <a:latin typeface="+mn-lt"/>
                <a:cs typeface="+mn-cs"/>
              </a:rPr>
              <a:t>Love the students</a:t>
            </a:r>
          </a:p>
          <a:p>
            <a:pPr fontAlgn="auto">
              <a:spcBef>
                <a:spcPts val="700"/>
              </a:spcBef>
              <a:spcAft>
                <a:spcPts val="0"/>
              </a:spcAft>
              <a:buSzPct val="95000"/>
              <a:buFont typeface="Arial" pitchFamily="34" charset="0"/>
              <a:buChar char="•"/>
              <a:defRPr/>
            </a:pPr>
            <a:r>
              <a:rPr lang="en-US" sz="2400" dirty="0">
                <a:latin typeface="+mn-lt"/>
                <a:cs typeface="+mn-cs"/>
              </a:rPr>
              <a:t>Love the subject matter they teach</a:t>
            </a:r>
          </a:p>
          <a:p>
            <a:pPr fontAlgn="auto">
              <a:spcBef>
                <a:spcPts val="700"/>
              </a:spcBef>
              <a:spcAft>
                <a:spcPts val="0"/>
              </a:spcAft>
              <a:buSzPct val="95000"/>
              <a:buFont typeface="Arial" pitchFamily="34" charset="0"/>
              <a:buChar char="•"/>
              <a:defRPr/>
            </a:pPr>
            <a:r>
              <a:rPr lang="en-US" sz="2400" dirty="0">
                <a:latin typeface="+mn-lt"/>
                <a:cs typeface="+mn-cs"/>
              </a:rPr>
              <a:t>Demonstrate subject matter excellence </a:t>
            </a:r>
          </a:p>
          <a:p>
            <a:pPr fontAlgn="auto">
              <a:spcBef>
                <a:spcPts val="700"/>
              </a:spcBef>
              <a:spcAft>
                <a:spcPts val="0"/>
              </a:spcAft>
              <a:buSzPct val="95000"/>
              <a:buFont typeface="Arial" pitchFamily="34" charset="0"/>
              <a:buChar char="•"/>
              <a:defRPr/>
            </a:pPr>
            <a:r>
              <a:rPr lang="en-US" sz="2400" dirty="0">
                <a:latin typeface="+mn-lt"/>
                <a:cs typeface="+mn-cs"/>
              </a:rPr>
              <a:t>Demonstrate both theoretical real-world application of the subject in service of our people</a:t>
            </a:r>
          </a:p>
          <a:p>
            <a:pPr fontAlgn="auto">
              <a:spcBef>
                <a:spcPts val="700"/>
              </a:spcBef>
              <a:spcAft>
                <a:spcPts val="0"/>
              </a:spcAft>
              <a:buSzPct val="95000"/>
              <a:buFont typeface="Arial" pitchFamily="34" charset="0"/>
              <a:buChar char="•"/>
              <a:defRPr/>
            </a:pPr>
            <a:r>
              <a:rPr lang="en-US" sz="2400" dirty="0">
                <a:latin typeface="+mn-lt"/>
                <a:cs typeface="+mn-cs"/>
              </a:rPr>
              <a:t>Be active warriors – healers- builders in our community</a:t>
            </a:r>
          </a:p>
          <a:p>
            <a:pPr fontAlgn="auto">
              <a:spcBef>
                <a:spcPts val="700"/>
              </a:spcBef>
              <a:spcAft>
                <a:spcPts val="0"/>
              </a:spcAft>
              <a:buSzPct val="95000"/>
              <a:buFont typeface="Arial" pitchFamily="34" charset="0"/>
              <a:buChar char="•"/>
              <a:defRPr/>
            </a:pPr>
            <a:r>
              <a:rPr lang="en-US" sz="2400" dirty="0">
                <a:latin typeface="+mn-lt"/>
                <a:cs typeface="+mn-cs"/>
              </a:rPr>
              <a:t>Be advocates for the student and their families</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7" name="Rectangle 2"/>
          <p:cNvSpPr txBox="1">
            <a:spLocks/>
          </p:cNvSpPr>
          <p:nvPr/>
        </p:nvSpPr>
        <p:spPr>
          <a:xfrm>
            <a:off x="4648200" y="685800"/>
            <a:ext cx="4038600" cy="2133600"/>
          </a:xfrm>
          <a:prstGeom prst="rect">
            <a:avLst/>
          </a:prstGeom>
        </p:spPr>
        <p:txBody>
          <a:bodyPr>
            <a:normAutofit/>
          </a:bodyPr>
          <a:lstStyle>
            <a:extLst/>
          </a:lstStyle>
          <a:p>
            <a:pPr fontAlgn="auto">
              <a:spcBef>
                <a:spcPts val="700"/>
              </a:spcBef>
              <a:spcAft>
                <a:spcPts val="0"/>
              </a:spcAft>
              <a:buSzPct val="95000"/>
              <a:defRPr/>
            </a:pP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Web-Conference-live. </a:t>
            </a:r>
            <a:b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2000" dirty="0">
                <a:latin typeface="+mn-lt"/>
                <a:cs typeface="+mn-cs"/>
              </a:rPr>
              <a:t>The result – Students academically and culturally sound and who are  skilled using the technology for future success.</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9" name="Rectangle 2"/>
          <p:cNvSpPr txBox="1">
            <a:spLocks/>
          </p:cNvSpPr>
          <p:nvPr/>
        </p:nvSpPr>
        <p:spPr>
          <a:xfrm>
            <a:off x="4724400" y="5562600"/>
            <a:ext cx="4038600" cy="838200"/>
          </a:xfrm>
          <a:prstGeom prst="rect">
            <a:avLst/>
          </a:prstGeom>
        </p:spPr>
        <p:txBody>
          <a:bodyPr>
            <a:normAutofit fontScale="92500" lnSpcReduction="10000"/>
          </a:bodyPr>
          <a:lstStyle>
            <a:extLst/>
          </a:lstStyle>
          <a:p>
            <a:pPr fontAlgn="auto">
              <a:spcBef>
                <a:spcPts val="700"/>
              </a:spcBef>
              <a:spcAft>
                <a:spcPts val="0"/>
              </a:spcAft>
              <a:buSzPct val="95000"/>
              <a:defRPr/>
            </a:pPr>
            <a:r>
              <a:rPr lang="en-US" sz="2000" dirty="0">
                <a:latin typeface="+mn-lt"/>
                <a:cs typeface="+mn-cs"/>
              </a:rPr>
              <a:t>Instructor can create and take advantage of “teachable moments.”</a:t>
            </a:r>
          </a:p>
          <a:p>
            <a:pPr fontAlgn="auto">
              <a:spcBef>
                <a:spcPts val="700"/>
              </a:spcBef>
              <a:spcAft>
                <a:spcPts val="0"/>
              </a:spcAft>
              <a:buSzPct val="95000"/>
              <a:defRPr/>
            </a:pPr>
            <a:r>
              <a:rPr lang="en-US" sz="1000" dirty="0">
                <a:latin typeface="+mn-lt"/>
                <a:cs typeface="+mn-cs"/>
              </a:rPr>
              <a:t>. </a:t>
            </a: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b="1" i="1" dirty="0">
              <a:latin typeface="+mn-lt"/>
              <a:cs typeface="+mn-cs"/>
            </a:endParaRPr>
          </a:p>
          <a:p>
            <a:pPr fontAlgn="auto">
              <a:spcBef>
                <a:spcPts val="700"/>
              </a:spcBef>
              <a:spcAft>
                <a:spcPts val="0"/>
              </a:spcAft>
              <a:buSzPct val="95000"/>
              <a:defRPr/>
            </a:pPr>
            <a:endParaRPr lang="en-US" sz="1000" dirty="0">
              <a:latin typeface="+mn-lt"/>
              <a:cs typeface="+mn-cs"/>
            </a:endParaRPr>
          </a:p>
          <a:p>
            <a:pPr fontAlgn="auto">
              <a:lnSpc>
                <a:spcPct val="114000"/>
              </a:lnSpc>
              <a:spcBef>
                <a:spcPts val="700"/>
              </a:spcBef>
              <a:spcAft>
                <a:spcPts val="0"/>
              </a:spcAft>
              <a:buSzPct val="95000"/>
              <a:defRPr/>
            </a:pPr>
            <a:endParaRPr lang="en-US" sz="1050" dirty="0">
              <a:latin typeface="+mn-lt"/>
              <a:cs typeface="+mn-cs"/>
            </a:endParaRPr>
          </a:p>
          <a:p>
            <a:pPr fontAlgn="auto">
              <a:spcBef>
                <a:spcPts val="700"/>
              </a:spcBef>
              <a:spcAft>
                <a:spcPts val="0"/>
              </a:spcAft>
              <a:buSzPct val="95000"/>
              <a:defRPr/>
            </a:pPr>
            <a:endParaRPr lang="en-US" sz="1000" dirty="0">
              <a:latin typeface="+mn-lt"/>
              <a:cs typeface="+mn-cs"/>
            </a:endParaRPr>
          </a:p>
        </p:txBody>
      </p:sp>
      <p:pic>
        <p:nvPicPr>
          <p:cNvPr id="11" name="makingourowncents_1.wmv">
            <a:hlinkClick r:id="" action="ppaction://media"/>
          </p:cNvPr>
          <p:cNvPicPr>
            <a:picLocks noRot="1" noChangeAspect="1"/>
          </p:cNvPicPr>
          <p:nvPr>
            <a:videoFile r:link="rId1"/>
          </p:nvPr>
        </p:nvPicPr>
        <p:blipFill>
          <a:blip r:embed="rId9" cstate="print"/>
          <a:srcRect/>
          <a:stretch>
            <a:fillRect/>
          </a:stretch>
        </p:blipFill>
        <p:spPr bwMode="auto">
          <a:xfrm>
            <a:off x="5105400" y="2590800"/>
            <a:ext cx="2819400" cy="2119313"/>
          </a:xfrm>
          <a:prstGeom prst="rect">
            <a:avLst/>
          </a:prstGeom>
          <a:noFill/>
          <a:ln w="9525">
            <a:noFill/>
            <a:miter lim="800000"/>
            <a:headEnd/>
            <a:tailEnd/>
          </a:ln>
        </p:spPr>
      </p:pic>
      <p:sp>
        <p:nvSpPr>
          <p:cNvPr id="44040" name="TextBox 11"/>
          <p:cNvSpPr txBox="1">
            <a:spLocks noChangeArrowheads="1"/>
          </p:cNvSpPr>
          <p:nvPr/>
        </p:nvSpPr>
        <p:spPr bwMode="auto">
          <a:xfrm>
            <a:off x="5181600" y="4724400"/>
            <a:ext cx="2774950" cy="369888"/>
          </a:xfrm>
          <a:prstGeom prst="rect">
            <a:avLst/>
          </a:prstGeom>
          <a:noFill/>
          <a:ln w="9525">
            <a:noFill/>
            <a:miter lim="800000"/>
            <a:headEnd/>
            <a:tailEnd/>
          </a:ln>
        </p:spPr>
        <p:txBody>
          <a:bodyPr wrap="none">
            <a:spAutoFit/>
          </a:bodyPr>
          <a:lstStyle/>
          <a:p>
            <a:r>
              <a:rPr lang="en-US">
                <a:latin typeface="Corbel" pitchFamily="34" charset="0"/>
              </a:rPr>
              <a:t>Ife Madzimoyo – 11</a:t>
            </a:r>
            <a:r>
              <a:rPr lang="en-US" baseline="30000">
                <a:latin typeface="Corbel" pitchFamily="34" charset="0"/>
              </a:rPr>
              <a:t>th</a:t>
            </a:r>
            <a:r>
              <a:rPr lang="en-US">
                <a:latin typeface="Corbel" pitchFamily="34" charset="0"/>
              </a:rPr>
              <a:t> Grade</a:t>
            </a:r>
          </a:p>
        </p:txBody>
      </p:sp>
      <p:sp>
        <p:nvSpPr>
          <p:cNvPr id="10" name="Rectangle 2"/>
          <p:cNvSpPr>
            <a:spLocks noGrp="1"/>
          </p:cNvSpPr>
          <p:nvPr>
            <p:ph sz="half" idx="1"/>
          </p:nvPr>
        </p:nvSpPr>
        <p:spPr>
          <a:xfrm>
            <a:off x="5181600" y="5029200"/>
            <a:ext cx="2743200" cy="381000"/>
          </a:xfrm>
        </p:spPr>
        <p:style>
          <a:lnRef idx="3">
            <a:schemeClr val="lt1"/>
          </a:lnRef>
          <a:fillRef idx="1">
            <a:schemeClr val="accent2"/>
          </a:fillRef>
          <a:effectRef idx="1">
            <a:schemeClr val="accent2"/>
          </a:effectRef>
          <a:fontRef idx="minor">
            <a:schemeClr val="lt1"/>
          </a:fontRef>
        </p:style>
        <p:txBody>
          <a:bodyPr>
            <a:normAutofit/>
          </a:bodyPr>
          <a:lstStyle>
            <a:extLst/>
          </a:lstStyle>
          <a:p>
            <a:pPr fontAlgn="auto">
              <a:spcAft>
                <a:spcPts val="0"/>
              </a:spcAft>
              <a:defRPr/>
            </a:pPr>
            <a:r>
              <a:rPr lang="en-US" sz="1800" dirty="0" smtClean="0"/>
              <a:t>Click above to see  video</a:t>
            </a:r>
            <a:endParaRPr lang="en-US" sz="1600" dirty="0" smtClean="0"/>
          </a:p>
          <a:p>
            <a:pPr fontAlgn="auto">
              <a:spcAft>
                <a:spcPts val="0"/>
              </a:spcAft>
              <a:defRPr/>
            </a:pP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We’re alienated to serve aliens…</a:t>
            </a:r>
            <a:endParaRPr lang="en-US" dirty="0">
              <a:solidFill>
                <a:schemeClr val="accent1"/>
              </a:solidFill>
            </a:endParaRPr>
          </a:p>
        </p:txBody>
      </p:sp>
      <p:sp>
        <p:nvSpPr>
          <p:cNvPr id="19459" name="Rectangle 2"/>
          <p:cNvSpPr>
            <a:spLocks noGrp="1"/>
          </p:cNvSpPr>
          <p:nvPr>
            <p:ph sz="half" idx="1"/>
          </p:nvPr>
        </p:nvSpPr>
        <p:spPr>
          <a:xfrm>
            <a:off x="4724400" y="1295400"/>
            <a:ext cx="4038600" cy="5029200"/>
          </a:xfrm>
        </p:spPr>
        <p:txBody>
          <a:bodyPr/>
          <a:lstStyle/>
          <a:p>
            <a:r>
              <a:rPr lang="en-US" sz="2800" dirty="0" smtClean="0"/>
              <a:t>Herman Cain</a:t>
            </a:r>
            <a:r>
              <a:rPr lang="en-US" dirty="0" smtClean="0"/>
              <a:t>: I don’t want to be labeled an </a:t>
            </a:r>
            <a:r>
              <a:rPr lang="en-US" sz="2400" dirty="0" smtClean="0"/>
              <a:t>African American. The word </a:t>
            </a:r>
            <a:r>
              <a:rPr lang="en-US" sz="3600" dirty="0" smtClean="0"/>
              <a:t>“African” limits me.</a:t>
            </a:r>
            <a:endParaRPr lang="en-US" sz="2400" dirty="0" smtClean="0"/>
          </a:p>
          <a:p>
            <a:endParaRPr lang="en-US" dirty="0" smtClean="0"/>
          </a:p>
        </p:txBody>
      </p:sp>
      <p:pic>
        <p:nvPicPr>
          <p:cNvPr id="123906" name="Picture 2" descr="Herman Cain"/>
          <p:cNvPicPr>
            <a:picLocks noChangeAspect="1" noChangeArrowheads="1"/>
          </p:cNvPicPr>
          <p:nvPr/>
        </p:nvPicPr>
        <p:blipFill>
          <a:blip r:embed="rId3" cstate="print"/>
          <a:srcRect/>
          <a:stretch>
            <a:fillRect/>
          </a:stretch>
        </p:blipFill>
        <p:spPr bwMode="auto">
          <a:xfrm>
            <a:off x="762000" y="1295400"/>
            <a:ext cx="3352800" cy="22128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3908" name="Picture 4" descr="http://t3.gstatic.com/images?q=tbn:ANd9GcTczBIFaen1pNTRYt0o_AZriXFhvg0pWYHCPoi9ApZpSrOgsqEjbg&amp;t=1"/>
          <p:cNvPicPr>
            <a:picLocks noChangeAspect="1" noChangeArrowheads="1"/>
          </p:cNvPicPr>
          <p:nvPr/>
        </p:nvPicPr>
        <p:blipFill>
          <a:blip r:embed="rId4" cstate="print"/>
          <a:srcRect/>
          <a:stretch>
            <a:fillRect/>
          </a:stretch>
        </p:blipFill>
        <p:spPr bwMode="auto">
          <a:xfrm>
            <a:off x="5257800" y="3429000"/>
            <a:ext cx="3225183" cy="27117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2"/>
          <p:cNvSpPr>
            <a:spLocks noGrp="1"/>
          </p:cNvSpPr>
          <p:nvPr>
            <p:ph sz="half" idx="1"/>
          </p:nvPr>
        </p:nvSpPr>
        <p:spPr>
          <a:xfrm>
            <a:off x="1905000" y="4419600"/>
            <a:ext cx="2667000" cy="1295400"/>
          </a:xfrm>
        </p:spPr>
        <p:txBody>
          <a:bodyPr>
            <a:normAutofit fontScale="92500" lnSpcReduction="20000"/>
          </a:bodyPr>
          <a:lstStyle>
            <a:extLst/>
          </a:lstStyle>
          <a:p>
            <a:pPr fontAlgn="auto">
              <a:spcAft>
                <a:spcPts val="0"/>
              </a:spcAft>
              <a:defRPr/>
            </a:pPr>
            <a:r>
              <a:rPr lang="en-US" sz="5100" dirty="0" smtClean="0"/>
              <a:t>She’s the nice doll</a:t>
            </a:r>
            <a:r>
              <a:rPr lang="en-US" sz="2400" dirty="0" smtClean="0"/>
              <a:t>.</a:t>
            </a:r>
          </a:p>
          <a:p>
            <a:pPr fontAlgn="auto">
              <a:spcAft>
                <a:spcPts val="0"/>
              </a:spcAft>
              <a:defRPr/>
            </a:pPr>
            <a:endParaRPr lang="en-US"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African –Centered Pedagogy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5060" name="Rectangle 2"/>
          <p:cNvSpPr txBox="1">
            <a:spLocks/>
          </p:cNvSpPr>
          <p:nvPr/>
        </p:nvSpPr>
        <p:spPr bwMode="auto">
          <a:xfrm>
            <a:off x="457200" y="2057400"/>
            <a:ext cx="4038600" cy="2925763"/>
          </a:xfrm>
          <a:prstGeom prst="rect">
            <a:avLst/>
          </a:prstGeom>
          <a:noFill/>
          <a:ln w="9525">
            <a:noFill/>
            <a:miter lim="800000"/>
            <a:headEnd/>
            <a:tailEnd/>
          </a:ln>
        </p:spPr>
        <p:txBody>
          <a:bodyPr/>
          <a:lstStyle/>
          <a:p>
            <a:pPr>
              <a:spcBef>
                <a:spcPts val="700"/>
              </a:spcBef>
              <a:buSzPct val="95000"/>
            </a:pPr>
            <a:r>
              <a:rPr lang="en-US" sz="2400">
                <a:latin typeface="Corbel" pitchFamily="34" charset="0"/>
              </a:rPr>
              <a:t>Parent-Family Education and Participation Required. </a:t>
            </a:r>
            <a:br>
              <a:rPr lang="en-US" sz="2400">
                <a:latin typeface="Corbel" pitchFamily="34" charset="0"/>
              </a:rPr>
            </a:br>
            <a:r>
              <a:rPr lang="en-US" sz="2400">
                <a:latin typeface="Corbel" pitchFamily="34" charset="0"/>
              </a:rPr>
              <a:t>Listen to a brief excerpt from a live parent-training session:</a:t>
            </a:r>
          </a:p>
          <a:p>
            <a:pPr>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7" name="Rectangle 2"/>
          <p:cNvSpPr txBox="1">
            <a:spLocks/>
          </p:cNvSpPr>
          <p:nvPr/>
        </p:nvSpPr>
        <p:spPr>
          <a:xfrm>
            <a:off x="4648200" y="1143000"/>
            <a:ext cx="4191000" cy="1676400"/>
          </a:xfrm>
          <a:prstGeom prst="rect">
            <a:avLst/>
          </a:prstGeom>
        </p:spPr>
        <p:txBody>
          <a:bodyPr>
            <a:normAutofit/>
          </a:bodyPr>
          <a:lstStyle>
            <a:extLst/>
          </a:lstStyle>
          <a:p>
            <a:pPr fontAlgn="auto">
              <a:spcBef>
                <a:spcPts val="700"/>
              </a:spcBef>
              <a:spcAft>
                <a:spcPts val="0"/>
              </a:spcAft>
              <a:buSzPct val="95000"/>
              <a:defRPr/>
            </a:pP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Web-Conference-live. </a:t>
            </a:r>
            <a:b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br>
            <a:r>
              <a:rPr lang="en-US" sz="3200" spc="-150" dirty="0">
                <a:solidFill>
                  <a:schemeClr val="accent1"/>
                </a:solidFill>
                <a:effectLst>
                  <a:outerShdw blurRad="50800" dist="50800" dir="2700000" algn="tl" rotWithShape="0">
                    <a:srgbClr val="000000">
                      <a:alpha val="43137"/>
                    </a:srgbClr>
                  </a:outerShdw>
                </a:effectLst>
                <a:latin typeface="+mj-lt"/>
                <a:ea typeface="+mj-ea"/>
                <a:cs typeface="+mj-cs"/>
              </a:rPr>
              <a:t> </a:t>
            </a:r>
            <a:r>
              <a:rPr lang="en-US" sz="2000" dirty="0">
                <a:latin typeface="+mn-lt"/>
                <a:cs typeface="+mn-cs"/>
              </a:rPr>
              <a:t>Adults can do it! -</a:t>
            </a: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pic>
        <p:nvPicPr>
          <p:cNvPr id="10" name="SilasEval.wmv">
            <a:hlinkClick r:id="" action="ppaction://media"/>
          </p:cNvPr>
          <p:cNvPicPr>
            <a:picLocks noRot="1" noChangeAspect="1"/>
          </p:cNvPicPr>
          <p:nvPr>
            <a:videoFile r:link="rId1"/>
          </p:nvPr>
        </p:nvPicPr>
        <p:blipFill>
          <a:blip r:embed="rId10" cstate="print"/>
          <a:srcRect/>
          <a:stretch>
            <a:fillRect/>
          </a:stretch>
        </p:blipFill>
        <p:spPr bwMode="auto">
          <a:xfrm>
            <a:off x="4724400" y="2133600"/>
            <a:ext cx="3962400" cy="2971800"/>
          </a:xfrm>
          <a:prstGeom prst="rect">
            <a:avLst/>
          </a:prstGeom>
          <a:noFill/>
          <a:ln w="9525">
            <a:noFill/>
            <a:miter lim="800000"/>
            <a:headEnd/>
            <a:tailEnd/>
          </a:ln>
        </p:spPr>
      </p:pic>
      <p:pic>
        <p:nvPicPr>
          <p:cNvPr id="11" name="parentmeetingNov162009.mp3">
            <a:hlinkClick r:id="" action="ppaction://media"/>
          </p:cNvPr>
          <p:cNvPicPr>
            <a:picLocks noRot="1" noChangeAspect="1"/>
          </p:cNvPicPr>
          <p:nvPr>
            <a:audioFile r:link="rId2"/>
          </p:nvPr>
        </p:nvPicPr>
        <p:blipFill>
          <a:blip r:embed="rId11" cstate="print"/>
          <a:srcRect/>
          <a:stretch>
            <a:fillRect/>
          </a:stretch>
        </p:blipFill>
        <p:spPr bwMode="auto">
          <a:xfrm>
            <a:off x="1676400" y="3733800"/>
            <a:ext cx="1066800" cy="1066800"/>
          </a:xfrm>
          <a:prstGeom prst="rect">
            <a:avLst/>
          </a:prstGeom>
          <a:noFill/>
          <a:ln w="9525">
            <a:noFill/>
            <a:miter lim="800000"/>
            <a:headEnd/>
            <a:tailEnd/>
          </a:ln>
        </p:spPr>
      </p:pic>
      <p:sp>
        <p:nvSpPr>
          <p:cNvPr id="12" name="Rectangle 2"/>
          <p:cNvSpPr>
            <a:spLocks noGrp="1"/>
          </p:cNvSpPr>
          <p:nvPr>
            <p:ph sz="half" idx="1"/>
          </p:nvPr>
        </p:nvSpPr>
        <p:spPr>
          <a:xfrm>
            <a:off x="5334000" y="5334000"/>
            <a:ext cx="2743200" cy="381000"/>
          </a:xfrm>
        </p:spPr>
        <p:style>
          <a:lnRef idx="3">
            <a:schemeClr val="lt1"/>
          </a:lnRef>
          <a:fillRef idx="1">
            <a:schemeClr val="accent2"/>
          </a:fillRef>
          <a:effectRef idx="1">
            <a:schemeClr val="accent2"/>
          </a:effectRef>
          <a:fontRef idx="minor">
            <a:schemeClr val="lt1"/>
          </a:fontRef>
        </p:style>
        <p:txBody>
          <a:bodyPr>
            <a:normAutofit/>
          </a:bodyPr>
          <a:lstStyle>
            <a:extLst/>
          </a:lstStyle>
          <a:p>
            <a:pPr fontAlgn="auto">
              <a:spcAft>
                <a:spcPts val="0"/>
              </a:spcAft>
              <a:defRPr/>
            </a:pPr>
            <a:r>
              <a:rPr lang="en-US" sz="1800" dirty="0" smtClean="0"/>
              <a:t>Click above to see  video</a:t>
            </a:r>
            <a:endParaRPr lang="en-US" sz="1600" dirty="0" smtClean="0"/>
          </a:p>
          <a:p>
            <a:pPr fontAlgn="auto">
              <a:spcAft>
                <a:spcPts val="0"/>
              </a:spcAft>
              <a:defRPr/>
            </a:pPr>
            <a:endParaRPr lang="en-US" dirty="0"/>
          </a:p>
        </p:txBody>
      </p:sp>
      <p:sp>
        <p:nvSpPr>
          <p:cNvPr id="13" name="Rectangle 2"/>
          <p:cNvSpPr txBox="1">
            <a:spLocks/>
          </p:cNvSpPr>
          <p:nvPr/>
        </p:nvSpPr>
        <p:spPr>
          <a:xfrm>
            <a:off x="1143000" y="5334000"/>
            <a:ext cx="2743200" cy="381000"/>
          </a:xfrm>
          <a:prstGeom prst="rect">
            <a:avLst/>
          </a:prstGeom>
        </p:spPr>
        <p:style>
          <a:lnRef idx="3">
            <a:schemeClr val="lt1"/>
          </a:lnRef>
          <a:fillRef idx="1">
            <a:schemeClr val="accent2"/>
          </a:fillRef>
          <a:effectRef idx="1">
            <a:schemeClr val="accent2"/>
          </a:effectRef>
          <a:fontRef idx="minor">
            <a:schemeClr val="lt1"/>
          </a:fontRef>
        </p:style>
        <p:txBody>
          <a:bodyPr>
            <a:normAutofit/>
          </a:bodyPr>
          <a:lstStyle>
            <a:extLst/>
          </a:lstStyle>
          <a:p>
            <a:pPr fontAlgn="auto">
              <a:spcBef>
                <a:spcPts val="700"/>
              </a:spcBef>
              <a:spcAft>
                <a:spcPts val="0"/>
              </a:spcAft>
              <a:buSzPct val="95000"/>
              <a:defRPr/>
            </a:pPr>
            <a:r>
              <a:rPr lang="en-US" dirty="0"/>
              <a:t>Click above to hear audio</a:t>
            </a:r>
            <a:endParaRPr lang="en-US" sz="1600" dirty="0"/>
          </a:p>
          <a:p>
            <a:pPr fontAlgn="auto">
              <a:spcBef>
                <a:spcPts val="700"/>
              </a:spcBef>
              <a:spcAft>
                <a:spcPts val="0"/>
              </a:spcAft>
              <a:buSzPct val="95000"/>
              <a:defRPr/>
            </a:pPr>
            <a:endParaRPr lang="en-US" sz="20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11751" fill="hold"/>
                                        <p:tgtEl>
                                          <p:spTgt spid="11"/>
                                        </p:tgtEl>
                                      </p:cBhvr>
                                    </p:cmd>
                                  </p:childTnLst>
                                </p:cTn>
                              </p:par>
                            </p:childTnLst>
                          </p:cTn>
                        </p:par>
                      </p:childTnLst>
                    </p:cTn>
                  </p:par>
                </p:childTnLst>
              </p:cTn>
              <p:nextCondLst>
                <p:cond evt="onClick" delay="0">
                  <p:tgtEl>
                    <p:spTgt spid="11"/>
                  </p:tgtEl>
                </p:cond>
              </p:nextCondLst>
            </p:seq>
            <p:audio>
              <p:cMediaNode vol="80000">
                <p:cTn id="13"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609600" y="3352800"/>
            <a:ext cx="8077200" cy="1974059"/>
          </a:xfrm>
        </p:spPr>
        <p:txBody>
          <a:bodyPr/>
          <a:lstStyle>
            <a:extLst/>
          </a:lstStyle>
          <a:p>
            <a:pPr fontAlgn="auto">
              <a:spcAft>
                <a:spcPts val="0"/>
              </a:spcAft>
              <a:defRPr/>
            </a:pPr>
            <a:r>
              <a:rPr smtClean="0"/>
              <a:t>Courses 2011-12</a:t>
            </a:r>
            <a:endParaRPr/>
          </a:p>
        </p:txBody>
      </p:sp>
      <p:pic>
        <p:nvPicPr>
          <p:cNvPr id="3" name="Picture 3"/>
          <p:cNvPicPr>
            <a:picLocks noChangeAspect="1" noChangeArrowheads="1"/>
          </p:cNvPicPr>
          <p:nvPr/>
        </p:nvPicPr>
        <p:blipFill>
          <a:blip r:embed="rId3" cstate="print"/>
          <a:srcRect/>
          <a:stretch>
            <a:fillRect/>
          </a:stretch>
        </p:blipFill>
        <p:spPr bwMode="auto">
          <a:xfrm>
            <a:off x="6858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6084" name="Picture 2"/>
          <p:cNvPicPr>
            <a:picLocks noChangeAspect="1" noChangeArrowheads="1"/>
          </p:cNvPicPr>
          <p:nvPr/>
        </p:nvPicPr>
        <p:blipFill>
          <a:blip r:embed="rId4" cstate="print"/>
          <a:srcRect/>
          <a:stretch>
            <a:fillRect/>
          </a:stretch>
        </p:blipFill>
        <p:spPr bwMode="auto">
          <a:xfrm>
            <a:off x="4572000" y="381000"/>
            <a:ext cx="4114800" cy="1989138"/>
          </a:xfrm>
          <a:prstGeom prst="rect">
            <a:avLst/>
          </a:prstGeom>
          <a:noFill/>
          <a:ln w="9525">
            <a:noFill/>
            <a:miter lim="800000"/>
            <a:headEnd/>
            <a:tailEnd/>
          </a:ln>
        </p:spPr>
      </p:pic>
      <p:pic>
        <p:nvPicPr>
          <p:cNvPr id="46085" name="Picture 4"/>
          <p:cNvPicPr>
            <a:picLocks noChangeAspect="1" noChangeArrowheads="1"/>
          </p:cNvPicPr>
          <p:nvPr/>
        </p:nvPicPr>
        <p:blipFill>
          <a:blip r:embed="rId5" cstate="print"/>
          <a:srcRect/>
          <a:stretch>
            <a:fillRect/>
          </a:stretch>
        </p:blipFill>
        <p:spPr bwMode="auto">
          <a:xfrm>
            <a:off x="4597400" y="2743200"/>
            <a:ext cx="4165600" cy="3124200"/>
          </a:xfrm>
          <a:prstGeom prst="rect">
            <a:avLst/>
          </a:prstGeom>
          <a:noFill/>
          <a:ln w="9525">
            <a:noFill/>
            <a:miter lim="800000"/>
            <a:headEnd/>
            <a:tailEnd/>
          </a:ln>
        </p:spPr>
      </p:pic>
      <p:pic>
        <p:nvPicPr>
          <p:cNvPr id="46086" name="Picture 3" descr="D:\My pictures\AYAlogos\tikilogo.png"/>
          <p:cNvPicPr>
            <a:picLocks noChangeAspect="1" noChangeArrowheads="1"/>
          </p:cNvPicPr>
          <p:nvPr/>
        </p:nvPicPr>
        <p:blipFill>
          <a:blip r:embed="rId6" cstate="print"/>
          <a:srcRect/>
          <a:stretch>
            <a:fillRect/>
          </a:stretch>
        </p:blipFill>
        <p:spPr bwMode="auto">
          <a:xfrm>
            <a:off x="7848600" y="2667000"/>
            <a:ext cx="952500" cy="952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2011-12  High School Course of Study</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fontScale="70000" lnSpcReduction="20000"/>
          </a:bodyPr>
          <a:lstStyle>
            <a:extLst/>
          </a:lstStyle>
          <a:p>
            <a:pPr fontAlgn="auto">
              <a:spcBef>
                <a:spcPts val="700"/>
              </a:spcBef>
              <a:spcAft>
                <a:spcPts val="0"/>
              </a:spcAft>
              <a:buSzPct val="95000"/>
              <a:defRPr/>
            </a:pPr>
            <a:r>
              <a:rPr lang="en-US" sz="2400" dirty="0">
                <a:latin typeface="+mn-lt"/>
                <a:cs typeface="+mn-cs"/>
              </a:rPr>
              <a:t>Our courses are designed to prepare students for college and/or business development. All students are expected to excel both academically and practically in the following subject areas:</a:t>
            </a:r>
          </a:p>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Math </a:t>
            </a:r>
            <a:r>
              <a:rPr lang="en-US" sz="2400" dirty="0">
                <a:latin typeface="+mn-lt"/>
                <a:cs typeface="+mn-cs"/>
              </a:rPr>
              <a:t>(foundational and advanced)</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Language Arts </a:t>
            </a:r>
            <a:r>
              <a:rPr lang="en-US" sz="2400" dirty="0">
                <a:latin typeface="+mn-lt"/>
                <a:cs typeface="+mn-cs"/>
              </a:rPr>
              <a:t>( Expressively via written and oral expression and receptively via reading and listening skills)</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Science</a:t>
            </a:r>
            <a:r>
              <a:rPr lang="en-US" sz="2400" dirty="0">
                <a:latin typeface="+mn-lt"/>
                <a:cs typeface="+mn-cs"/>
              </a:rPr>
              <a:t> (foundational and advanced)</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Social Studies </a:t>
            </a:r>
            <a:r>
              <a:rPr lang="en-US" sz="2400" dirty="0">
                <a:latin typeface="+mn-lt"/>
                <a:cs typeface="+mn-cs"/>
              </a:rPr>
              <a:t>(historical and current;   local, national and international)</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Arts: </a:t>
            </a:r>
            <a:r>
              <a:rPr lang="en-US" sz="2400" dirty="0">
                <a:latin typeface="+mn-lt"/>
                <a:cs typeface="+mn-cs"/>
              </a:rPr>
              <a:t>(visual and auditory)</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Foreign Languages</a:t>
            </a:r>
          </a:p>
          <a:p>
            <a:pPr fontAlgn="auto">
              <a:spcBef>
                <a:spcPts val="700"/>
              </a:spcBef>
              <a:spcAft>
                <a:spcPts val="0"/>
              </a:spcAft>
              <a:buSzPct val="95000"/>
              <a:buFont typeface="Arial" pitchFamily="34" charset="0"/>
              <a:buChar char="•"/>
              <a:defRPr/>
            </a:pPr>
            <a:r>
              <a:rPr lang="en-US" sz="3700" spc="-150" dirty="0">
                <a:solidFill>
                  <a:schemeClr val="accent1"/>
                </a:solidFill>
                <a:effectLst>
                  <a:outerShdw blurRad="50800" dist="50800" dir="2700000" algn="tl" rotWithShape="0">
                    <a:srgbClr val="000000">
                      <a:alpha val="43137"/>
                    </a:srgbClr>
                  </a:outerShdw>
                </a:effectLst>
                <a:latin typeface="+mn-lt"/>
                <a:cs typeface="+mn-cs"/>
              </a:rPr>
              <a:t>Computers and Technology</a:t>
            </a:r>
          </a:p>
          <a:p>
            <a:pPr fontAlgn="auto">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47109" name="Rectangle 2"/>
          <p:cNvSpPr txBox="1">
            <a:spLocks/>
          </p:cNvSpPr>
          <p:nvPr/>
        </p:nvSpPr>
        <p:spPr bwMode="auto">
          <a:xfrm>
            <a:off x="4648200" y="1143000"/>
            <a:ext cx="4038600" cy="5440363"/>
          </a:xfrm>
          <a:prstGeom prst="rect">
            <a:avLst/>
          </a:prstGeom>
          <a:noFill/>
          <a:ln w="9525">
            <a:noFill/>
            <a:miter lim="800000"/>
            <a:headEnd/>
            <a:tailEnd/>
          </a:ln>
        </p:spPr>
        <p:txBody>
          <a:bodyPr/>
          <a:lstStyle/>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9" name="Rectangle 2"/>
          <p:cNvSpPr txBox="1">
            <a:spLocks/>
          </p:cNvSpPr>
          <p:nvPr/>
        </p:nvSpPr>
        <p:spPr>
          <a:xfrm>
            <a:off x="4648200" y="1219200"/>
            <a:ext cx="4038600" cy="5364163"/>
          </a:xfrm>
          <a:prstGeom prst="rect">
            <a:avLst/>
          </a:prstGeom>
        </p:spPr>
        <p:style>
          <a:lnRef idx="3">
            <a:schemeClr val="lt1"/>
          </a:lnRef>
          <a:fillRef idx="1">
            <a:schemeClr val="dk1"/>
          </a:fillRef>
          <a:effectRef idx="1">
            <a:schemeClr val="dk1"/>
          </a:effectRef>
          <a:fontRef idx="minor">
            <a:schemeClr val="lt1"/>
          </a:fontRef>
        </p:style>
        <p:txBody>
          <a:bodyPr>
            <a:normAutofit fontScale="77500" lnSpcReduction="20000"/>
          </a:bodyPr>
          <a:lstStyle>
            <a:extLst/>
          </a:lstStyle>
          <a:p>
            <a:pPr fontAlgn="auto">
              <a:spcBef>
                <a:spcPts val="700"/>
              </a:spcBef>
              <a:spcAft>
                <a:spcPts val="0"/>
              </a:spcAft>
              <a:buSzPct val="95000"/>
              <a:defRPr/>
            </a:pPr>
            <a:r>
              <a:rPr lang="en-US" sz="2400" dirty="0"/>
              <a:t>Students must learn </a:t>
            </a:r>
            <a:r>
              <a:rPr lang="en-US" sz="3800" spc="-150" dirty="0">
                <a:solidFill>
                  <a:schemeClr val="accent1"/>
                </a:solidFill>
                <a:effectLst>
                  <a:outerShdw blurRad="50800" dist="50800" dir="2700000" algn="tl" rotWithShape="0">
                    <a:srgbClr val="000000">
                      <a:alpha val="43137"/>
                    </a:srgbClr>
                  </a:outerShdw>
                </a:effectLst>
              </a:rPr>
              <a:t>how</a:t>
            </a:r>
            <a:r>
              <a:rPr lang="en-US" sz="2400" dirty="0"/>
              <a:t> to learn and have confidence in their </a:t>
            </a:r>
            <a:r>
              <a:rPr lang="en-US" sz="3800" spc="-150" dirty="0">
                <a:solidFill>
                  <a:schemeClr val="accent1"/>
                </a:solidFill>
                <a:effectLst>
                  <a:outerShdw blurRad="50800" dist="50800" dir="2700000" algn="tl" rotWithShape="0">
                    <a:srgbClr val="000000">
                      <a:alpha val="43137"/>
                    </a:srgbClr>
                  </a:outerShdw>
                </a:effectLst>
              </a:rPr>
              <a:t>foundation</a:t>
            </a:r>
            <a:r>
              <a:rPr lang="en-US" sz="2400" dirty="0"/>
              <a:t> to learn new subjects and develop new skills. This is particularly important  given the current and projected economic condition where these student will have multiple careers over their life times.</a:t>
            </a:r>
          </a:p>
          <a:p>
            <a:pPr fontAlgn="auto">
              <a:spcBef>
                <a:spcPts val="700"/>
              </a:spcBef>
              <a:spcAft>
                <a:spcPts val="0"/>
              </a:spcAft>
              <a:buSzPct val="95000"/>
              <a:defRPr/>
            </a:pPr>
            <a:r>
              <a:rPr lang="en-US" sz="3900" spc="-150" dirty="0">
                <a:solidFill>
                  <a:schemeClr val="accent1"/>
                </a:solidFill>
                <a:effectLst>
                  <a:outerShdw blurRad="50800" dist="50800" dir="2700000" algn="tl" rotWithShape="0">
                    <a:srgbClr val="000000">
                      <a:alpha val="43137"/>
                    </a:srgbClr>
                  </a:outerShdw>
                </a:effectLst>
              </a:rPr>
              <a:t>The Internet </a:t>
            </a:r>
            <a:r>
              <a:rPr lang="en-US" sz="2400" dirty="0"/>
              <a:t>is one of the most powerful educational tools of our time. Businesses encourage students to use the internet for consumption and entertainment.  Social drivers encourage them to use it for socializing</a:t>
            </a:r>
            <a:r>
              <a:rPr lang="en-US" sz="3900" spc="-150" dirty="0">
                <a:solidFill>
                  <a:schemeClr val="accent1"/>
                </a:solidFill>
                <a:effectLst>
                  <a:outerShdw blurRad="50800" dist="50800" dir="2700000" algn="tl" rotWithShape="0">
                    <a:srgbClr val="000000">
                      <a:alpha val="43137"/>
                    </a:srgbClr>
                  </a:outerShdw>
                </a:effectLst>
              </a:rPr>
              <a:t>. We teach them how to use it for life-long learning</a:t>
            </a:r>
            <a:r>
              <a:rPr lang="en-US" sz="2400" dirty="0"/>
              <a:t>.</a:t>
            </a:r>
          </a:p>
          <a:p>
            <a:pPr fontAlgn="auto">
              <a:spcBef>
                <a:spcPts val="700"/>
              </a:spcBef>
              <a:spcAft>
                <a:spcPts val="0"/>
              </a:spcAft>
              <a:buSzPct val="95000"/>
              <a:defRPr/>
            </a:pPr>
            <a:endParaRPr lang="en-US" sz="2400" dirty="0"/>
          </a:p>
          <a:p>
            <a:pPr fontAlgn="auto">
              <a:spcBef>
                <a:spcPts val="700"/>
              </a:spcBef>
              <a:spcAft>
                <a:spcPts val="0"/>
              </a:spcAft>
              <a:buSzPct val="95000"/>
              <a:defRPr/>
            </a:pPr>
            <a:endParaRPr lang="en-US" sz="2000" dirty="0"/>
          </a:p>
          <a:p>
            <a:pPr fontAlgn="auto">
              <a:spcBef>
                <a:spcPts val="700"/>
              </a:spcBef>
              <a:spcAft>
                <a:spcPts val="0"/>
              </a:spcAft>
              <a:buSzPct val="95000"/>
              <a:defRPr/>
            </a:pPr>
            <a:endParaRPr lang="en-US" sz="2000" dirty="0"/>
          </a:p>
          <a:p>
            <a:pPr fontAlgn="auto">
              <a:spcBef>
                <a:spcPts val="700"/>
              </a:spcBef>
              <a:spcAft>
                <a:spcPts val="0"/>
              </a:spcAft>
              <a:buSzPct val="95000"/>
              <a:defRPr/>
            </a:pPr>
            <a:endParaRPr lang="en-US" sz="2000" dirty="0"/>
          </a:p>
          <a:p>
            <a:pPr fontAlgn="auto">
              <a:spcBef>
                <a:spcPts val="700"/>
              </a:spcBef>
              <a:spcAft>
                <a:spcPts val="0"/>
              </a:spcAft>
              <a:buSzPct val="95000"/>
              <a:defRPr/>
            </a:pPr>
            <a:endParaRPr lang="en-US" sz="2000" dirty="0"/>
          </a:p>
          <a:p>
            <a:pPr fontAlgn="auto">
              <a:spcBef>
                <a:spcPts val="700"/>
              </a:spcBef>
              <a:spcAft>
                <a:spcPts val="0"/>
              </a:spcAft>
              <a:buSzPct val="95000"/>
              <a:buFont typeface="Arial" pitchFamily="34" charset="0"/>
              <a:buChar char="•"/>
              <a:defRPr/>
            </a:pPr>
            <a:endParaRPr lang="en-US" sz="2000" dirty="0">
              <a:solidFill>
                <a:schemeClr val="tx1"/>
              </a:solidFill>
            </a:endParaRPr>
          </a:p>
          <a:p>
            <a:pPr fontAlgn="auto">
              <a:spcBef>
                <a:spcPts val="700"/>
              </a:spcBef>
              <a:spcAft>
                <a:spcPts val="0"/>
              </a:spcAft>
              <a:buSzPct val="95000"/>
              <a:defRPr/>
            </a:pPr>
            <a:endParaRPr lang="en-US" sz="2200" b="1" i="1" dirty="0">
              <a:solidFill>
                <a:schemeClr val="tx1"/>
              </a:solidFill>
            </a:endParaRPr>
          </a:p>
          <a:p>
            <a:pPr fontAlgn="auto">
              <a:spcBef>
                <a:spcPts val="700"/>
              </a:spcBef>
              <a:spcAft>
                <a:spcPts val="0"/>
              </a:spcAft>
              <a:buSzPct val="95000"/>
              <a:defRPr/>
            </a:pPr>
            <a:endParaRPr lang="en-US" sz="2200" b="1" i="1" dirty="0"/>
          </a:p>
          <a:p>
            <a:pPr fontAlgn="auto">
              <a:spcBef>
                <a:spcPts val="700"/>
              </a:spcBef>
              <a:spcAft>
                <a:spcPts val="0"/>
              </a:spcAft>
              <a:buSzPct val="95000"/>
              <a:defRPr/>
            </a:pPr>
            <a:endParaRPr lang="en-US" sz="2200" dirty="0">
              <a:solidFill>
                <a:schemeClr val="tx1"/>
              </a:solidFill>
            </a:endParaRPr>
          </a:p>
          <a:p>
            <a:pPr fontAlgn="auto">
              <a:lnSpc>
                <a:spcPct val="114000"/>
              </a:lnSpc>
              <a:spcBef>
                <a:spcPts val="700"/>
              </a:spcBef>
              <a:spcAft>
                <a:spcPts val="0"/>
              </a:spcAft>
              <a:buSzPct val="95000"/>
              <a:defRPr/>
            </a:pPr>
            <a:endParaRPr lang="en-US" sz="2400" dirty="0">
              <a:solidFill>
                <a:schemeClr val="tx1"/>
              </a:solidFill>
            </a:endParaRPr>
          </a:p>
          <a:p>
            <a:pPr fontAlgn="auto">
              <a:spcBef>
                <a:spcPts val="700"/>
              </a:spcBef>
              <a:spcAft>
                <a:spcPts val="0"/>
              </a:spcAft>
              <a:buSzPct val="95000"/>
              <a:defRPr/>
            </a:pP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2011-12  Math</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fontScale="77500" lnSpcReduction="20000"/>
          </a:bodyPr>
          <a:lstStyle>
            <a:extLst/>
          </a:lstStyle>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Math  </a:t>
            </a:r>
            <a:r>
              <a:rPr lang="en-US" sz="1600" dirty="0">
                <a:latin typeface="+mn-lt"/>
                <a:cs typeface="+mn-cs"/>
              </a:rPr>
              <a:t>(foundational)</a:t>
            </a:r>
            <a:endParaRPr lang="en-US" sz="2000" dirty="0">
              <a:latin typeface="+mn-lt"/>
              <a:cs typeface="+mn-cs"/>
              <a:hlinkClick r:id="rId8"/>
            </a:endParaRP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dirty="0">
                <a:latin typeface="+mn-lt"/>
                <a:cs typeface="+mn-cs"/>
              </a:rPr>
              <a:t>Welcome to the department of mathematics here at AYA Educational Institute.  We offer a rigorous, synoptic mathematics program that focuses on research and applications.  Our goal is to have every child leave with a strong and advanced mathematics background that enables them to solve problems within their communities.  Success at AYA Educational Institute requires dedication, optimism, and pride in hard work.</a:t>
            </a:r>
          </a:p>
          <a:p>
            <a:pPr fontAlgn="auto">
              <a:spcBef>
                <a:spcPts val="0"/>
              </a:spcBef>
              <a:spcAft>
                <a:spcPts val="0"/>
              </a:spcAft>
              <a:defRPr/>
            </a:pPr>
            <a:endParaRPr lang="en-US" sz="2000" dirty="0">
              <a:latin typeface="+mn-lt"/>
              <a:cs typeface="+mn-cs"/>
              <a:hlinkClick r:id="rId8"/>
            </a:endParaRPr>
          </a:p>
          <a:p>
            <a:pPr fontAlgn="auto">
              <a:spcBef>
                <a:spcPts val="0"/>
              </a:spcBef>
              <a:spcAft>
                <a:spcPts val="0"/>
              </a:spcAft>
              <a:defRPr/>
            </a:pPr>
            <a:r>
              <a:rPr lang="en-US" sz="3100" dirty="0">
                <a:latin typeface="+mn-lt"/>
                <a:cs typeface="+mn-cs"/>
                <a:hlinkClick r:id="rId8"/>
              </a:rPr>
              <a:t>Fundamentals of Mathematics</a:t>
            </a:r>
            <a:endParaRPr lang="en-US" sz="3100" dirty="0">
              <a:latin typeface="+mn-lt"/>
              <a:cs typeface="+mn-cs"/>
            </a:endParaRPr>
          </a:p>
          <a:p>
            <a:pPr lvl="1" fontAlgn="auto">
              <a:spcBef>
                <a:spcPts val="0"/>
              </a:spcBef>
              <a:spcAft>
                <a:spcPts val="0"/>
              </a:spcAft>
              <a:buFont typeface="Arial" pitchFamily="34" charset="0"/>
              <a:buChar char="•"/>
              <a:defRPr/>
            </a:pPr>
            <a:endParaRPr lang="en-US" sz="2600" dirty="0">
              <a:latin typeface="+mn-lt"/>
              <a:cs typeface="+mn-cs"/>
            </a:endParaRPr>
          </a:p>
          <a:p>
            <a:pPr lvl="1" fontAlgn="auto">
              <a:spcBef>
                <a:spcPts val="0"/>
              </a:spcBef>
              <a:spcAft>
                <a:spcPts val="0"/>
              </a:spcAft>
              <a:buFont typeface="Arial" pitchFamily="34" charset="0"/>
              <a:buChar char="•"/>
              <a:defRPr/>
            </a:pPr>
            <a:r>
              <a:rPr lang="en-US" sz="2600" dirty="0">
                <a:latin typeface="+mn-lt"/>
                <a:cs typeface="+mn-cs"/>
              </a:rPr>
              <a:t>PART ONE - Advanced Arithmetic</a:t>
            </a:r>
          </a:p>
          <a:p>
            <a:pPr lvl="1" fontAlgn="auto">
              <a:spcBef>
                <a:spcPts val="0"/>
              </a:spcBef>
              <a:spcAft>
                <a:spcPts val="0"/>
              </a:spcAft>
              <a:buFont typeface="Arial" pitchFamily="34" charset="0"/>
              <a:buChar char="•"/>
              <a:defRPr/>
            </a:pPr>
            <a:r>
              <a:rPr lang="en-US" sz="2600" dirty="0">
                <a:latin typeface="+mn-lt"/>
                <a:cs typeface="+mn-cs"/>
              </a:rPr>
              <a:t>PART TWO - Basic Algebra</a:t>
            </a:r>
          </a:p>
          <a:p>
            <a:pPr lvl="1" fontAlgn="auto">
              <a:spcBef>
                <a:spcPts val="0"/>
              </a:spcBef>
              <a:spcAft>
                <a:spcPts val="0"/>
              </a:spcAft>
              <a:buFont typeface="Arial" pitchFamily="34" charset="0"/>
              <a:buChar char="•"/>
              <a:defRPr/>
            </a:pPr>
            <a:r>
              <a:rPr lang="en-US" sz="2600" dirty="0">
                <a:latin typeface="+mn-lt"/>
                <a:cs typeface="+mn-cs"/>
              </a:rPr>
              <a:t>PART THREE - Basic Geometry</a:t>
            </a:r>
          </a:p>
          <a:p>
            <a:pPr lvl="1" fontAlgn="auto">
              <a:spcBef>
                <a:spcPts val="0"/>
              </a:spcBef>
              <a:spcAft>
                <a:spcPts val="0"/>
              </a:spcAft>
              <a:buFont typeface="Arial" pitchFamily="34" charset="0"/>
              <a:buChar char="•"/>
              <a:defRPr/>
            </a:pPr>
            <a:r>
              <a:rPr lang="en-US" sz="2600" dirty="0">
                <a:latin typeface="+mn-lt"/>
                <a:cs typeface="+mn-cs"/>
              </a:rPr>
              <a:t>Part Four - Basic Statistics</a:t>
            </a:r>
          </a:p>
          <a:p>
            <a:pPr lvl="1" fontAlgn="auto">
              <a:spcBef>
                <a:spcPts val="0"/>
              </a:spcBef>
              <a:spcAft>
                <a:spcPts val="0"/>
              </a:spcAft>
              <a:buFont typeface="Arial" pitchFamily="34" charset="0"/>
              <a:buChar char="•"/>
              <a:defRPr/>
            </a:pPr>
            <a:r>
              <a:rPr lang="en-US" sz="2600" dirty="0">
                <a:latin typeface="+mn-lt"/>
                <a:cs typeface="+mn-cs"/>
              </a:rPr>
              <a:t>Student Projects</a:t>
            </a:r>
          </a:p>
          <a:p>
            <a:pPr fontAlgn="auto">
              <a:spcBef>
                <a:spcPts val="0"/>
              </a:spcBef>
              <a:spcAft>
                <a:spcPts val="0"/>
              </a:spcAft>
              <a:defRPr/>
            </a:pPr>
            <a:endParaRPr lang="en-US" b="1" dirty="0">
              <a:latin typeface="+mn-lt"/>
              <a:cs typeface="+mn-cs"/>
            </a:endParaRPr>
          </a:p>
          <a:p>
            <a:pPr fontAlgn="auto">
              <a:spcBef>
                <a:spcPts val="0"/>
              </a:spcBef>
              <a:spcAft>
                <a:spcPts val="0"/>
              </a:spcAft>
              <a:defRPr/>
            </a:pPr>
            <a:r>
              <a:rPr lang="en-US" dirty="0">
                <a:latin typeface="+mn-lt"/>
                <a:cs typeface="+mn-cs"/>
              </a:rPr>
              <a:t> </a:t>
            </a:r>
            <a:endParaRPr lang="en-US" sz="2000" dirty="0">
              <a:latin typeface="+mn-lt"/>
              <a:cs typeface="+mn-cs"/>
            </a:endParaRPr>
          </a:p>
        </p:txBody>
      </p:sp>
      <p:sp>
        <p:nvSpPr>
          <p:cNvPr id="48133" name="Rectangle 2"/>
          <p:cNvSpPr txBox="1">
            <a:spLocks/>
          </p:cNvSpPr>
          <p:nvPr/>
        </p:nvSpPr>
        <p:spPr bwMode="auto">
          <a:xfrm>
            <a:off x="4648200" y="1143000"/>
            <a:ext cx="4038600" cy="5440363"/>
          </a:xfrm>
          <a:prstGeom prst="rect">
            <a:avLst/>
          </a:prstGeom>
          <a:noFill/>
          <a:ln w="9525">
            <a:noFill/>
            <a:miter lim="800000"/>
            <a:headEnd/>
            <a:tailEnd/>
          </a:ln>
        </p:spPr>
        <p:txBody>
          <a:bodyPr/>
          <a:lstStyle/>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48134" name="Rectangle 2"/>
          <p:cNvSpPr txBox="1">
            <a:spLocks/>
          </p:cNvSpPr>
          <p:nvPr/>
        </p:nvSpPr>
        <p:spPr bwMode="auto">
          <a:xfrm>
            <a:off x="4648200" y="1219200"/>
            <a:ext cx="4038600" cy="5364163"/>
          </a:xfrm>
          <a:prstGeom prst="rect">
            <a:avLst/>
          </a:prstGeom>
          <a:noFill/>
          <a:ln w="9525">
            <a:noFill/>
            <a:miter lim="800000"/>
            <a:headEnd/>
            <a:tailEnd/>
          </a:ln>
        </p:spPr>
        <p:txBody>
          <a:bodyPr/>
          <a:lstStyle/>
          <a:p>
            <a:pPr>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pic>
        <p:nvPicPr>
          <p:cNvPr id="48135" name="Picture 3"/>
          <p:cNvPicPr>
            <a:picLocks noChangeAspect="1" noChangeArrowheads="1"/>
          </p:cNvPicPr>
          <p:nvPr/>
        </p:nvPicPr>
        <p:blipFill>
          <a:blip r:embed="rId9" cstate="print"/>
          <a:srcRect/>
          <a:stretch>
            <a:fillRect/>
          </a:stretch>
        </p:blipFill>
        <p:spPr bwMode="auto">
          <a:xfrm>
            <a:off x="4724400" y="762000"/>
            <a:ext cx="3905250" cy="2590800"/>
          </a:xfrm>
          <a:prstGeom prst="rect">
            <a:avLst/>
          </a:prstGeom>
          <a:noFill/>
          <a:ln w="9525">
            <a:noFill/>
            <a:miter lim="800000"/>
            <a:headEnd/>
            <a:tailEnd/>
          </a:ln>
        </p:spPr>
      </p:pic>
      <p:sp>
        <p:nvSpPr>
          <p:cNvPr id="48136" name="Rectangle 2"/>
          <p:cNvSpPr txBox="1">
            <a:spLocks/>
          </p:cNvSpPr>
          <p:nvPr/>
        </p:nvSpPr>
        <p:spPr bwMode="auto">
          <a:xfrm>
            <a:off x="4724400" y="3429000"/>
            <a:ext cx="4038600" cy="3078163"/>
          </a:xfrm>
          <a:prstGeom prst="rect">
            <a:avLst/>
          </a:prstGeom>
          <a:noFill/>
          <a:ln w="9525">
            <a:noFill/>
            <a:miter lim="800000"/>
            <a:headEnd/>
            <a:tailEnd/>
          </a:ln>
        </p:spPr>
        <p:txBody>
          <a:bodyPr/>
          <a:lstStyle/>
          <a:p>
            <a:r>
              <a:rPr lang="en-US" sz="4000" b="1">
                <a:latin typeface="Corbel" pitchFamily="34" charset="0"/>
              </a:rPr>
              <a:t>Course Materials</a:t>
            </a:r>
          </a:p>
          <a:p>
            <a:r>
              <a:rPr lang="en-US" sz="2000">
                <a:latin typeface="Corbel" pitchFamily="34" charset="0"/>
                <a:hlinkClick r:id="rId10"/>
              </a:rPr>
              <a:t>Introductory Technical Mathematics</a:t>
            </a:r>
            <a:r>
              <a:rPr lang="en-US" sz="2000">
                <a:latin typeface="Corbel" pitchFamily="34" charset="0"/>
              </a:rPr>
              <a:t> by John Christopher (required)</a:t>
            </a:r>
          </a:p>
          <a:p>
            <a:r>
              <a:rPr lang="en-US" sz="2000">
                <a:latin typeface="Corbel" pitchFamily="34" charset="0"/>
                <a:hlinkClick r:id="rId11"/>
              </a:rPr>
              <a:t>The Standard Deviants - Algebra Intro DVD 2-Pack</a:t>
            </a:r>
            <a:r>
              <a:rPr lang="en-US" sz="2000">
                <a:latin typeface="Corbel" pitchFamily="34" charset="0"/>
              </a:rPr>
              <a:t> (not required, but recommended) </a:t>
            </a:r>
          </a:p>
          <a:p>
            <a:endParaRPr lang="en-US" b="1">
              <a:latin typeface="Corbel" pitchFamily="34" charset="0"/>
            </a:endParaRPr>
          </a:p>
          <a:p>
            <a:r>
              <a:rPr lang="en-US">
                <a:latin typeface="Corbel" pitchFamily="34" charset="0"/>
              </a:rPr>
              <a:t> </a:t>
            </a: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2011-12  Math</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57200" y="1219200"/>
            <a:ext cx="4038600" cy="5364163"/>
          </a:xfrm>
          <a:prstGeom prst="rect">
            <a:avLst/>
          </a:prstGeom>
        </p:spPr>
        <p:txBody>
          <a:bodyPr>
            <a:normAutofit fontScale="92500" lnSpcReduction="20000"/>
          </a:bodyPr>
          <a:lstStyle>
            <a:extLst/>
          </a:lstStyle>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Math </a:t>
            </a:r>
            <a:r>
              <a:rPr lang="en-US" sz="2400" dirty="0">
                <a:latin typeface="+mn-lt"/>
                <a:cs typeface="+mn-cs"/>
              </a:rPr>
              <a:t>(advanced)</a:t>
            </a:r>
            <a:endParaRPr lang="en-US" sz="2000" dirty="0">
              <a:latin typeface="+mn-lt"/>
              <a:cs typeface="+mn-cs"/>
              <a:hlinkClick r:id="rId8"/>
            </a:endParaRPr>
          </a:p>
          <a:p>
            <a:pPr fontAlgn="auto">
              <a:spcBef>
                <a:spcPts val="0"/>
              </a:spcBef>
              <a:spcAft>
                <a:spcPts val="0"/>
              </a:spcAft>
              <a:defRPr/>
            </a:pPr>
            <a:r>
              <a:rPr lang="en-US" sz="2000" b="1" dirty="0">
                <a:latin typeface="+mn-lt"/>
                <a:cs typeface="+mn-cs"/>
              </a:rPr>
              <a:t>Introduction to Advanced Mathematics</a:t>
            </a:r>
            <a:endParaRPr lang="en-US" sz="2000" dirty="0">
              <a:latin typeface="+mn-lt"/>
              <a:cs typeface="+mn-cs"/>
            </a:endParaRPr>
          </a:p>
          <a:p>
            <a:pPr fontAlgn="auto">
              <a:spcBef>
                <a:spcPts val="0"/>
              </a:spcBef>
              <a:spcAft>
                <a:spcPts val="0"/>
              </a:spcAft>
              <a:defRPr/>
            </a:pPr>
            <a:r>
              <a:rPr lang="en-US" sz="2000" b="1" dirty="0">
                <a:latin typeface="+mn-lt"/>
                <a:cs typeface="+mn-cs"/>
              </a:rPr>
              <a:t>AYA Educational Institute</a:t>
            </a:r>
            <a:endParaRPr lang="en-US" sz="2000" dirty="0">
              <a:latin typeface="+mn-lt"/>
              <a:cs typeface="+mn-cs"/>
            </a:endParaRPr>
          </a:p>
          <a:p>
            <a:pPr fontAlgn="auto">
              <a:spcBef>
                <a:spcPts val="0"/>
              </a:spcBef>
              <a:spcAft>
                <a:spcPts val="0"/>
              </a:spcAft>
              <a:defRPr/>
            </a:pPr>
            <a:r>
              <a:rPr lang="en-US" sz="2000" dirty="0">
                <a:latin typeface="+mn-lt"/>
                <a:cs typeface="+mn-cs"/>
              </a:rPr>
              <a:t> </a:t>
            </a:r>
          </a:p>
          <a:p>
            <a:pPr fontAlgn="auto">
              <a:spcBef>
                <a:spcPts val="0"/>
              </a:spcBef>
              <a:spcAft>
                <a:spcPts val="0"/>
              </a:spcAft>
              <a:defRPr/>
            </a:pPr>
            <a:r>
              <a:rPr lang="en-US" sz="2000" dirty="0">
                <a:latin typeface="+mn-lt"/>
                <a:cs typeface="+mn-cs"/>
              </a:rPr>
              <a:t>The Introduction to Advanced Mathematics Course is a "sampler" of all of the major post-calculus math courses that are found in undergraduate study, and are essential to serious careers in the sciences and in technology.  The following subjects will be covered in this course.</a:t>
            </a:r>
          </a:p>
          <a:p>
            <a:pPr fontAlgn="auto">
              <a:spcBef>
                <a:spcPts val="0"/>
              </a:spcBef>
              <a:spcAft>
                <a:spcPts val="0"/>
              </a:spcAft>
              <a:defRPr/>
            </a:pPr>
            <a:r>
              <a:rPr lang="en-US" sz="2000" dirty="0">
                <a:latin typeface="+mn-lt"/>
                <a:cs typeface="+mn-cs"/>
                <a:hlinkClick r:id="rId9"/>
              </a:rPr>
              <a:t>Differential Equations</a:t>
            </a:r>
            <a:endParaRPr lang="en-US" sz="2000" dirty="0">
              <a:latin typeface="+mn-lt"/>
              <a:cs typeface="+mn-cs"/>
            </a:endParaRPr>
          </a:p>
          <a:p>
            <a:pPr fontAlgn="auto">
              <a:spcBef>
                <a:spcPts val="0"/>
              </a:spcBef>
              <a:spcAft>
                <a:spcPts val="0"/>
              </a:spcAft>
              <a:defRPr/>
            </a:pPr>
            <a:r>
              <a:rPr lang="en-US" sz="2000" dirty="0">
                <a:latin typeface="+mn-lt"/>
                <a:cs typeface="+mn-cs"/>
                <a:hlinkClick r:id="rId10"/>
              </a:rPr>
              <a:t>Linear Algebra</a:t>
            </a:r>
            <a:endParaRPr lang="en-US" sz="2000" dirty="0">
              <a:latin typeface="+mn-lt"/>
              <a:cs typeface="+mn-cs"/>
            </a:endParaRPr>
          </a:p>
          <a:p>
            <a:pPr fontAlgn="auto">
              <a:spcBef>
                <a:spcPts val="0"/>
              </a:spcBef>
              <a:spcAft>
                <a:spcPts val="0"/>
              </a:spcAft>
              <a:defRPr/>
            </a:pPr>
            <a:r>
              <a:rPr lang="en-US" sz="2000" dirty="0">
                <a:latin typeface="+mn-lt"/>
                <a:cs typeface="+mn-cs"/>
                <a:hlinkClick r:id="rId11"/>
              </a:rPr>
              <a:t>Advanced Calculus</a:t>
            </a:r>
            <a:endParaRPr lang="en-US" sz="2000" dirty="0">
              <a:latin typeface="+mn-lt"/>
              <a:cs typeface="+mn-cs"/>
            </a:endParaRPr>
          </a:p>
          <a:p>
            <a:pPr fontAlgn="auto">
              <a:spcBef>
                <a:spcPts val="0"/>
              </a:spcBef>
              <a:spcAft>
                <a:spcPts val="0"/>
              </a:spcAft>
              <a:defRPr/>
            </a:pPr>
            <a:r>
              <a:rPr lang="en-US" sz="2000" dirty="0">
                <a:latin typeface="+mn-lt"/>
                <a:cs typeface="+mn-cs"/>
                <a:hlinkClick r:id="rId12"/>
              </a:rPr>
              <a:t>Complex Variables</a:t>
            </a:r>
            <a:endParaRPr lang="en-US" sz="2000" dirty="0">
              <a:latin typeface="+mn-lt"/>
              <a:cs typeface="+mn-cs"/>
            </a:endParaRPr>
          </a:p>
          <a:p>
            <a:pPr fontAlgn="auto">
              <a:spcBef>
                <a:spcPts val="0"/>
              </a:spcBef>
              <a:spcAft>
                <a:spcPts val="0"/>
              </a:spcAft>
              <a:defRPr/>
            </a:pPr>
            <a:r>
              <a:rPr lang="en-US" sz="2000" dirty="0">
                <a:latin typeface="+mn-lt"/>
                <a:cs typeface="+mn-cs"/>
                <a:hlinkClick r:id="rId13"/>
              </a:rPr>
              <a:t>Partial Differential Equations</a:t>
            </a:r>
            <a:endParaRPr lang="en-US" sz="2000" dirty="0">
              <a:latin typeface="+mn-lt"/>
              <a:cs typeface="+mn-cs"/>
            </a:endParaRP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dirty="0">
                <a:latin typeface="+mn-lt"/>
                <a:cs typeface="+mn-cs"/>
              </a:rPr>
              <a:t> </a:t>
            </a:r>
          </a:p>
          <a:p>
            <a:pPr fontAlgn="auto">
              <a:spcBef>
                <a:spcPts val="0"/>
              </a:spcBef>
              <a:spcAft>
                <a:spcPts val="0"/>
              </a:spcAft>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49157" name="Rectangle 2"/>
          <p:cNvSpPr txBox="1">
            <a:spLocks/>
          </p:cNvSpPr>
          <p:nvPr/>
        </p:nvSpPr>
        <p:spPr bwMode="auto">
          <a:xfrm>
            <a:off x="4648200" y="1143000"/>
            <a:ext cx="4038600" cy="5440363"/>
          </a:xfrm>
          <a:prstGeom prst="rect">
            <a:avLst/>
          </a:prstGeom>
          <a:noFill/>
          <a:ln w="9525">
            <a:noFill/>
            <a:miter lim="800000"/>
            <a:headEnd/>
            <a:tailEnd/>
          </a:ln>
        </p:spPr>
        <p:txBody>
          <a:bodyPr/>
          <a:lstStyle/>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49158" name="Rectangle 2"/>
          <p:cNvSpPr txBox="1">
            <a:spLocks/>
          </p:cNvSpPr>
          <p:nvPr/>
        </p:nvSpPr>
        <p:spPr bwMode="auto">
          <a:xfrm>
            <a:off x="4648200" y="1219200"/>
            <a:ext cx="4038600" cy="5364163"/>
          </a:xfrm>
          <a:prstGeom prst="rect">
            <a:avLst/>
          </a:prstGeom>
          <a:noFill/>
          <a:ln w="9525">
            <a:noFill/>
            <a:miter lim="800000"/>
            <a:headEnd/>
            <a:tailEnd/>
          </a:ln>
        </p:spPr>
        <p:txBody>
          <a:bodyPr/>
          <a:lstStyle/>
          <a:p>
            <a:pPr>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49159" name="Rectangle 2"/>
          <p:cNvSpPr txBox="1">
            <a:spLocks/>
          </p:cNvSpPr>
          <p:nvPr/>
        </p:nvSpPr>
        <p:spPr bwMode="auto">
          <a:xfrm>
            <a:off x="4724400" y="3429000"/>
            <a:ext cx="4038600" cy="3048000"/>
          </a:xfrm>
          <a:prstGeom prst="rect">
            <a:avLst/>
          </a:prstGeom>
          <a:noFill/>
          <a:ln w="9525">
            <a:noFill/>
            <a:miter lim="800000"/>
            <a:headEnd/>
            <a:tailEnd/>
          </a:ln>
        </p:spPr>
        <p:txBody>
          <a:bodyPr/>
          <a:lstStyle/>
          <a:p>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pic>
        <p:nvPicPr>
          <p:cNvPr id="49160" name="Picture 2"/>
          <p:cNvPicPr>
            <a:picLocks noChangeAspect="1" noChangeArrowheads="1"/>
          </p:cNvPicPr>
          <p:nvPr/>
        </p:nvPicPr>
        <p:blipFill>
          <a:blip r:embed="rId14" cstate="print"/>
          <a:srcRect/>
          <a:stretch>
            <a:fillRect/>
          </a:stretch>
        </p:blipFill>
        <p:spPr bwMode="auto">
          <a:xfrm>
            <a:off x="5562600" y="838200"/>
            <a:ext cx="1905000" cy="2214563"/>
          </a:xfrm>
          <a:prstGeom prst="rect">
            <a:avLst/>
          </a:prstGeom>
          <a:noFill/>
          <a:ln w="9525">
            <a:noFill/>
            <a:miter lim="800000"/>
            <a:headEnd/>
            <a:tailEnd/>
          </a:ln>
        </p:spPr>
      </p:pic>
      <p:sp>
        <p:nvSpPr>
          <p:cNvPr id="11" name="Rectangle 2"/>
          <p:cNvSpPr txBox="1">
            <a:spLocks/>
          </p:cNvSpPr>
          <p:nvPr/>
        </p:nvSpPr>
        <p:spPr>
          <a:xfrm>
            <a:off x="4800600" y="3124200"/>
            <a:ext cx="4038600" cy="3459163"/>
          </a:xfrm>
          <a:prstGeom prst="rect">
            <a:avLst/>
          </a:prstGeom>
        </p:spPr>
        <p:txBody>
          <a:bodyPr>
            <a:normAutofit fontScale="40000" lnSpcReduction="20000"/>
          </a:bodyPr>
          <a:lstStyle>
            <a:extLst/>
          </a:lstStyle>
          <a:p>
            <a:pPr fontAlgn="auto">
              <a:spcBef>
                <a:spcPts val="0"/>
              </a:spcBef>
              <a:spcAft>
                <a:spcPts val="0"/>
              </a:spcAft>
              <a:defRPr/>
            </a:pPr>
            <a:r>
              <a:rPr lang="en-US" sz="4000" dirty="0">
                <a:latin typeface="+mn-lt"/>
                <a:cs typeface="+mn-cs"/>
              </a:rPr>
              <a:t>Required Materials</a:t>
            </a:r>
          </a:p>
          <a:p>
            <a:pPr fontAlgn="auto">
              <a:spcBef>
                <a:spcPts val="0"/>
              </a:spcBef>
              <a:spcAft>
                <a:spcPts val="0"/>
              </a:spcAft>
              <a:defRPr/>
            </a:pPr>
            <a:r>
              <a:rPr lang="en-US" sz="4000" dirty="0">
                <a:latin typeface="+mn-lt"/>
                <a:cs typeface="+mn-cs"/>
              </a:rPr>
              <a:t>Book: </a:t>
            </a:r>
            <a:r>
              <a:rPr lang="en-US" sz="4000" dirty="0">
                <a:latin typeface="+mn-lt"/>
                <a:cs typeface="+mn-cs"/>
                <a:hlinkClick r:id="rId15"/>
              </a:rPr>
              <a:t>Advanced Engineering Mathematics by Peter V. O'Neil</a:t>
            </a:r>
            <a:endParaRPr lang="en-US" sz="4000" dirty="0">
              <a:latin typeface="+mn-lt"/>
              <a:cs typeface="+mn-cs"/>
            </a:endParaRPr>
          </a:p>
          <a:p>
            <a:pPr fontAlgn="auto">
              <a:spcBef>
                <a:spcPts val="0"/>
              </a:spcBef>
              <a:spcAft>
                <a:spcPts val="0"/>
              </a:spcAft>
              <a:defRPr/>
            </a:pPr>
            <a:r>
              <a:rPr lang="en-US" sz="4000" dirty="0" err="1">
                <a:latin typeface="+mn-lt"/>
                <a:cs typeface="+mn-cs"/>
                <a:hlinkClick r:id="rId16"/>
              </a:rPr>
              <a:t>GraphCalc</a:t>
            </a:r>
            <a:r>
              <a:rPr lang="en-US" sz="4000" dirty="0">
                <a:latin typeface="+mn-lt"/>
                <a:cs typeface="+mn-cs"/>
              </a:rPr>
              <a:t> (Free Software)</a:t>
            </a:r>
          </a:p>
          <a:p>
            <a:pPr fontAlgn="auto">
              <a:spcBef>
                <a:spcPts val="0"/>
              </a:spcBef>
              <a:spcAft>
                <a:spcPts val="0"/>
              </a:spcAft>
              <a:defRPr/>
            </a:pPr>
            <a:r>
              <a:rPr lang="en-US" sz="4000" dirty="0">
                <a:latin typeface="+mn-lt"/>
                <a:cs typeface="+mn-cs"/>
              </a:rPr>
              <a:t> </a:t>
            </a:r>
          </a:p>
          <a:p>
            <a:pPr fontAlgn="auto">
              <a:spcBef>
                <a:spcPts val="0"/>
              </a:spcBef>
              <a:spcAft>
                <a:spcPts val="0"/>
              </a:spcAft>
              <a:defRPr/>
            </a:pPr>
            <a:r>
              <a:rPr lang="en-US" sz="4000" dirty="0">
                <a:latin typeface="+mn-lt"/>
                <a:cs typeface="+mn-cs"/>
              </a:rPr>
              <a:t>Online Video Series</a:t>
            </a:r>
          </a:p>
          <a:p>
            <a:pPr fontAlgn="auto">
              <a:spcBef>
                <a:spcPts val="0"/>
              </a:spcBef>
              <a:spcAft>
                <a:spcPts val="0"/>
              </a:spcAft>
              <a:defRPr/>
            </a:pPr>
            <a:r>
              <a:rPr lang="en-US" sz="4000" dirty="0">
                <a:latin typeface="+mn-lt"/>
                <a:cs typeface="+mn-cs"/>
                <a:hlinkClick r:id="rId17"/>
              </a:rPr>
              <a:t>MIT Lecture Series on Differential Equations</a:t>
            </a:r>
            <a:endParaRPr lang="en-US" sz="4000" dirty="0">
              <a:latin typeface="+mn-lt"/>
              <a:cs typeface="+mn-cs"/>
            </a:endParaRPr>
          </a:p>
          <a:p>
            <a:pPr fontAlgn="auto">
              <a:spcBef>
                <a:spcPts val="0"/>
              </a:spcBef>
              <a:spcAft>
                <a:spcPts val="0"/>
              </a:spcAft>
              <a:defRPr/>
            </a:pPr>
            <a:r>
              <a:rPr lang="en-US" sz="4000" dirty="0">
                <a:latin typeface="+mn-lt"/>
                <a:cs typeface="+mn-cs"/>
                <a:hlinkClick r:id="rId18"/>
              </a:rPr>
              <a:t>MIT Lecture Series on Linear Algebra</a:t>
            </a:r>
            <a:endParaRPr lang="en-US" sz="4000" dirty="0">
              <a:latin typeface="+mn-lt"/>
              <a:cs typeface="+mn-cs"/>
            </a:endParaRPr>
          </a:p>
          <a:p>
            <a:pPr fontAlgn="auto">
              <a:spcBef>
                <a:spcPts val="0"/>
              </a:spcBef>
              <a:spcAft>
                <a:spcPts val="0"/>
              </a:spcAft>
              <a:defRPr/>
            </a:pPr>
            <a:r>
              <a:rPr lang="en-US" sz="4000" dirty="0">
                <a:latin typeface="+mn-lt"/>
                <a:cs typeface="+mn-cs"/>
                <a:hlinkClick r:id="rId19"/>
              </a:rPr>
              <a:t>MIT Lecture Series on Multivariable Calculus</a:t>
            </a:r>
            <a:endParaRPr lang="en-US" sz="4000" dirty="0">
              <a:latin typeface="+mn-lt"/>
              <a:cs typeface="+mn-cs"/>
            </a:endParaRPr>
          </a:p>
          <a:p>
            <a:pPr fontAlgn="auto">
              <a:spcBef>
                <a:spcPts val="0"/>
              </a:spcBef>
              <a:spcAft>
                <a:spcPts val="0"/>
              </a:spcAft>
              <a:defRPr/>
            </a:pPr>
            <a:r>
              <a:rPr lang="en-US" sz="4000" dirty="0">
                <a:latin typeface="+mn-lt"/>
                <a:cs typeface="+mn-cs"/>
              </a:rPr>
              <a:t> </a:t>
            </a:r>
          </a:p>
          <a:p>
            <a:pPr fontAlgn="auto">
              <a:spcBef>
                <a:spcPts val="0"/>
              </a:spcBef>
              <a:spcAft>
                <a:spcPts val="0"/>
              </a:spcAft>
              <a:defRPr/>
            </a:pPr>
            <a:r>
              <a:rPr lang="en-US" sz="4000" dirty="0">
                <a:latin typeface="+mn-lt"/>
                <a:cs typeface="+mn-cs"/>
              </a:rPr>
              <a:t>Prerequisites:</a:t>
            </a:r>
          </a:p>
          <a:p>
            <a:pPr fontAlgn="auto">
              <a:spcBef>
                <a:spcPts val="0"/>
              </a:spcBef>
              <a:spcAft>
                <a:spcPts val="0"/>
              </a:spcAft>
              <a:defRPr/>
            </a:pPr>
            <a:r>
              <a:rPr lang="en-US" sz="4000" dirty="0">
                <a:latin typeface="+mn-lt"/>
                <a:cs typeface="+mn-cs"/>
              </a:rPr>
              <a:t>Familiarity with Algebra</a:t>
            </a:r>
          </a:p>
          <a:p>
            <a:pPr fontAlgn="auto">
              <a:spcBef>
                <a:spcPts val="0"/>
              </a:spcBef>
              <a:spcAft>
                <a:spcPts val="0"/>
              </a:spcAft>
              <a:defRPr/>
            </a:pPr>
            <a:r>
              <a:rPr lang="en-US" sz="4000" dirty="0">
                <a:latin typeface="+mn-lt"/>
                <a:cs typeface="+mn-cs"/>
              </a:rPr>
              <a:t>Two semesters of Calculus</a:t>
            </a:r>
          </a:p>
          <a:p>
            <a:pPr fontAlgn="auto">
              <a:spcBef>
                <a:spcPts val="0"/>
              </a:spcBef>
              <a:spcAft>
                <a:spcPts val="0"/>
              </a:spcAft>
              <a:defRPr/>
            </a:pPr>
            <a:r>
              <a:rPr lang="en-US" sz="4000" dirty="0">
                <a:latin typeface="+mn-lt"/>
                <a:cs typeface="+mn-cs"/>
              </a:rPr>
              <a:t>Successful completion of both a physical science and a life science</a:t>
            </a:r>
          </a:p>
          <a:p>
            <a:pPr fontAlgn="auto">
              <a:spcBef>
                <a:spcPts val="0"/>
              </a:spcBef>
              <a:spcAft>
                <a:spcPts val="0"/>
              </a:spcAft>
              <a:defRPr/>
            </a:pPr>
            <a:r>
              <a:rPr lang="en-US" sz="4000" dirty="0">
                <a:latin typeface="+mn-lt"/>
                <a:cs typeface="+mn-cs"/>
              </a:rPr>
              <a:t> </a:t>
            </a:r>
          </a:p>
          <a:p>
            <a:pPr fontAlgn="auto">
              <a:spcBef>
                <a:spcPts val="0"/>
              </a:spcBef>
              <a:spcAft>
                <a:spcPts val="0"/>
              </a:spcAft>
              <a:defRPr/>
            </a:pPr>
            <a:endParaRPr lang="en-US" sz="2000" dirty="0">
              <a:latin typeface="+mn-lt"/>
              <a:cs typeface="+mn-cs"/>
            </a:endParaRPr>
          </a:p>
          <a:p>
            <a:pPr fontAlgn="auto">
              <a:spcBef>
                <a:spcPts val="0"/>
              </a:spcBef>
              <a:spcAft>
                <a:spcPts val="0"/>
              </a:spcAft>
              <a:defRPr/>
            </a:pPr>
            <a:r>
              <a:rPr lang="en-US" sz="2000" dirty="0">
                <a:latin typeface="+mn-lt"/>
                <a:cs typeface="+mn-cs"/>
              </a:rPr>
              <a:t> </a:t>
            </a:r>
          </a:p>
          <a:p>
            <a:pPr fontAlgn="auto">
              <a:spcBef>
                <a:spcPts val="0"/>
              </a:spcBef>
              <a:spcAft>
                <a:spcPts val="0"/>
              </a:spcAft>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2011-12  Math</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381000" y="1295400"/>
            <a:ext cx="4038600" cy="5135563"/>
          </a:xfrm>
          <a:prstGeom prst="rect">
            <a:avLst/>
          </a:prstGeom>
        </p:spPr>
        <p:txBody>
          <a:bodyPr>
            <a:normAutofit fontScale="92500" lnSpcReduction="10000"/>
          </a:bodyPr>
          <a:lstStyle>
            <a:extLst/>
          </a:lstStyle>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Sample Lesson </a:t>
            </a:r>
            <a:endParaRPr lang="en-US" sz="2000" dirty="0">
              <a:latin typeface="+mn-lt"/>
              <a:cs typeface="+mn-cs"/>
              <a:hlinkClick r:id="rId8"/>
            </a:endParaRPr>
          </a:p>
          <a:p>
            <a:pPr fontAlgn="auto">
              <a:spcBef>
                <a:spcPts val="0"/>
              </a:spcBef>
              <a:spcAft>
                <a:spcPts val="0"/>
              </a:spcAft>
              <a:defRPr/>
            </a:pPr>
            <a:r>
              <a:rPr lang="en-US" sz="2000" dirty="0">
                <a:latin typeface="+mn-lt"/>
                <a:cs typeface="+mn-cs"/>
                <a:hlinkClick r:id="rId9"/>
              </a:rPr>
              <a:t>Advanced Algebra</a:t>
            </a:r>
            <a:endParaRPr lang="en-US" sz="2000" dirty="0">
              <a:latin typeface="+mn-lt"/>
              <a:cs typeface="+mn-cs"/>
            </a:endParaRPr>
          </a:p>
          <a:p>
            <a:pPr fontAlgn="auto">
              <a:spcBef>
                <a:spcPts val="0"/>
              </a:spcBef>
              <a:spcAft>
                <a:spcPts val="0"/>
              </a:spcAft>
              <a:defRPr/>
            </a:pPr>
            <a:r>
              <a:rPr lang="en-US" sz="2000" b="1" dirty="0">
                <a:latin typeface="+mn-lt"/>
                <a:cs typeface="+mn-cs"/>
              </a:rPr>
              <a:t>ADVANCED ALGEBRA</a:t>
            </a:r>
            <a:endParaRPr lang="en-US" sz="2000" dirty="0">
              <a:latin typeface="+mn-lt"/>
              <a:cs typeface="+mn-cs"/>
            </a:endParaRPr>
          </a:p>
          <a:p>
            <a:pPr fontAlgn="auto">
              <a:spcBef>
                <a:spcPts val="0"/>
              </a:spcBef>
              <a:spcAft>
                <a:spcPts val="0"/>
              </a:spcAft>
              <a:defRPr/>
            </a:pPr>
            <a:r>
              <a:rPr lang="en-US" sz="2000" b="1" dirty="0">
                <a:latin typeface="+mn-lt"/>
                <a:cs typeface="+mn-cs"/>
              </a:rPr>
              <a:t>WEEK TWO</a:t>
            </a:r>
            <a:endParaRPr lang="en-US" sz="2000" dirty="0">
              <a:latin typeface="+mn-lt"/>
              <a:cs typeface="+mn-cs"/>
            </a:endParaRPr>
          </a:p>
          <a:p>
            <a:pPr fontAlgn="auto">
              <a:spcBef>
                <a:spcPts val="0"/>
              </a:spcBef>
              <a:spcAft>
                <a:spcPts val="0"/>
              </a:spcAft>
              <a:defRPr/>
            </a:pPr>
            <a:r>
              <a:rPr lang="en-US" sz="2000" dirty="0">
                <a:latin typeface="+mn-lt"/>
                <a:cs typeface="+mn-cs"/>
              </a:rPr>
              <a:t> </a:t>
            </a:r>
          </a:p>
          <a:p>
            <a:pPr fontAlgn="auto">
              <a:spcBef>
                <a:spcPts val="0"/>
              </a:spcBef>
              <a:spcAft>
                <a:spcPts val="0"/>
              </a:spcAft>
              <a:defRPr/>
            </a:pPr>
            <a:r>
              <a:rPr lang="en-US" sz="2000" b="1" dirty="0">
                <a:latin typeface="+mn-lt"/>
                <a:cs typeface="+mn-cs"/>
              </a:rPr>
              <a:t>Objectives:</a:t>
            </a:r>
            <a:r>
              <a:rPr lang="en-US" sz="2000" dirty="0">
                <a:latin typeface="+mn-lt"/>
                <a:cs typeface="+mn-cs"/>
              </a:rPr>
              <a:t> The students will</a:t>
            </a:r>
          </a:p>
          <a:p>
            <a:pPr fontAlgn="auto">
              <a:spcBef>
                <a:spcPts val="0"/>
              </a:spcBef>
              <a:spcAft>
                <a:spcPts val="0"/>
              </a:spcAft>
              <a:defRPr/>
            </a:pPr>
            <a:r>
              <a:rPr lang="en-US" sz="2000" dirty="0">
                <a:latin typeface="+mn-lt"/>
                <a:cs typeface="+mn-cs"/>
              </a:rPr>
              <a:t>Be able to give a clear definition of a constant</a:t>
            </a:r>
          </a:p>
          <a:p>
            <a:pPr fontAlgn="auto">
              <a:spcBef>
                <a:spcPts val="0"/>
              </a:spcBef>
              <a:spcAft>
                <a:spcPts val="0"/>
              </a:spcAft>
              <a:defRPr/>
            </a:pPr>
            <a:r>
              <a:rPr lang="en-US" sz="2000" dirty="0">
                <a:latin typeface="+mn-lt"/>
                <a:cs typeface="+mn-cs"/>
              </a:rPr>
              <a:t>Be able to give a clear definition of a variable</a:t>
            </a:r>
          </a:p>
          <a:p>
            <a:pPr fontAlgn="auto">
              <a:spcBef>
                <a:spcPts val="0"/>
              </a:spcBef>
              <a:spcAft>
                <a:spcPts val="0"/>
              </a:spcAft>
              <a:defRPr/>
            </a:pPr>
            <a:r>
              <a:rPr lang="en-US" sz="2000" dirty="0">
                <a:latin typeface="+mn-lt"/>
                <a:cs typeface="+mn-cs"/>
              </a:rPr>
              <a:t>Be able to give a clear definition of Algebra</a:t>
            </a:r>
          </a:p>
          <a:p>
            <a:pPr fontAlgn="auto">
              <a:spcBef>
                <a:spcPts val="0"/>
              </a:spcBef>
              <a:spcAft>
                <a:spcPts val="0"/>
              </a:spcAft>
              <a:defRPr/>
            </a:pPr>
            <a:r>
              <a:rPr lang="en-US" sz="2000" dirty="0">
                <a:latin typeface="+mn-lt"/>
                <a:cs typeface="+mn-cs"/>
              </a:rPr>
              <a:t>Be able to explain the properties of addition, subtraction, multiplication and division</a:t>
            </a:r>
          </a:p>
          <a:p>
            <a:pPr fontAlgn="auto">
              <a:spcBef>
                <a:spcPts val="0"/>
              </a:spcBef>
              <a:spcAft>
                <a:spcPts val="0"/>
              </a:spcAft>
              <a:defRPr/>
            </a:pPr>
            <a:r>
              <a:rPr lang="en-US" sz="2000" dirty="0">
                <a:latin typeface="+mn-lt"/>
                <a:cs typeface="+mn-cs"/>
              </a:rPr>
              <a:t> </a:t>
            </a:r>
          </a:p>
          <a:p>
            <a:pPr fontAlgn="auto">
              <a:spcBef>
                <a:spcPts val="0"/>
              </a:spcBef>
              <a:spcAft>
                <a:spcPts val="0"/>
              </a:spcAft>
              <a:defRPr/>
            </a:pPr>
            <a:r>
              <a:rPr lang="en-US" sz="2000" dirty="0">
                <a:latin typeface="+mn-lt"/>
                <a:cs typeface="+mn-cs"/>
              </a:rPr>
              <a:t> </a:t>
            </a:r>
          </a:p>
          <a:p>
            <a:pPr fontAlgn="auto">
              <a:spcBef>
                <a:spcPts val="0"/>
              </a:spcBef>
              <a:spcAft>
                <a:spcPts val="0"/>
              </a:spcAft>
              <a:defRPr/>
            </a:pPr>
            <a:r>
              <a:rPr lang="en-US" sz="2000" dirty="0">
                <a:latin typeface="+mn-lt"/>
                <a:cs typeface="+mn-cs"/>
              </a:rPr>
              <a:t> </a:t>
            </a:r>
          </a:p>
          <a:p>
            <a:pPr fontAlgn="auto">
              <a:spcBef>
                <a:spcPts val="0"/>
              </a:spcBef>
              <a:spcAft>
                <a:spcPts val="0"/>
              </a:spcAft>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
        <p:nvSpPr>
          <p:cNvPr id="50181" name="Rectangle 2"/>
          <p:cNvSpPr txBox="1">
            <a:spLocks/>
          </p:cNvSpPr>
          <p:nvPr/>
        </p:nvSpPr>
        <p:spPr bwMode="auto">
          <a:xfrm>
            <a:off x="4648200" y="1143000"/>
            <a:ext cx="4038600" cy="5440363"/>
          </a:xfrm>
          <a:prstGeom prst="rect">
            <a:avLst/>
          </a:prstGeom>
          <a:noFill/>
          <a:ln w="9525">
            <a:noFill/>
            <a:miter lim="800000"/>
            <a:headEnd/>
            <a:tailEnd/>
          </a:ln>
        </p:spPr>
        <p:txBody>
          <a:bodyPr/>
          <a:lstStyle/>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50182" name="Rectangle 2"/>
          <p:cNvSpPr txBox="1">
            <a:spLocks/>
          </p:cNvSpPr>
          <p:nvPr/>
        </p:nvSpPr>
        <p:spPr bwMode="auto">
          <a:xfrm>
            <a:off x="4648200" y="1219200"/>
            <a:ext cx="4038600" cy="5364163"/>
          </a:xfrm>
          <a:prstGeom prst="rect">
            <a:avLst/>
          </a:prstGeom>
          <a:noFill/>
          <a:ln w="9525">
            <a:noFill/>
            <a:miter lim="800000"/>
            <a:headEnd/>
            <a:tailEnd/>
          </a:ln>
        </p:spPr>
        <p:txBody>
          <a:bodyPr/>
          <a:lstStyle/>
          <a:p>
            <a:pPr>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pPr>
            <a:endParaRPr lang="en-US" sz="2000">
              <a:latin typeface="Corbel" pitchFamily="34" charset="0"/>
            </a:endParaRPr>
          </a:p>
          <a:p>
            <a:pPr>
              <a:spcBef>
                <a:spcPts val="700"/>
              </a:spcBef>
              <a:buSzPct val="95000"/>
              <a:buFont typeface="Arial" charset="0"/>
              <a:buChar char="•"/>
            </a:pPr>
            <a:endParaRPr lang="en-US" sz="2000">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sp>
        <p:nvSpPr>
          <p:cNvPr id="10" name="Rectangle 2"/>
          <p:cNvSpPr txBox="1">
            <a:spLocks/>
          </p:cNvSpPr>
          <p:nvPr/>
        </p:nvSpPr>
        <p:spPr>
          <a:xfrm>
            <a:off x="4800600" y="762000"/>
            <a:ext cx="4038600" cy="5745163"/>
          </a:xfrm>
          <a:prstGeom prst="rect">
            <a:avLst/>
          </a:prstGeom>
        </p:spPr>
        <p:txBody>
          <a:bodyPr>
            <a:normAutofit fontScale="92500" lnSpcReduction="10000"/>
          </a:bodyPr>
          <a:lstStyle>
            <a:extLst/>
          </a:lstStyle>
          <a:p>
            <a:pPr fontAlgn="auto">
              <a:spcBef>
                <a:spcPts val="0"/>
              </a:spcBef>
              <a:spcAft>
                <a:spcPts val="0"/>
              </a:spcAft>
              <a:defRPr/>
            </a:pPr>
            <a:r>
              <a:rPr lang="en-US" b="1" dirty="0">
                <a:latin typeface="+mn-lt"/>
                <a:cs typeface="+mn-cs"/>
              </a:rPr>
              <a:t>Assignment One:</a:t>
            </a:r>
            <a:endParaRPr lang="en-US" dirty="0">
              <a:latin typeface="+mn-lt"/>
              <a:cs typeface="+mn-cs"/>
            </a:endParaRPr>
          </a:p>
          <a:p>
            <a:pPr fontAlgn="auto">
              <a:spcBef>
                <a:spcPts val="0"/>
              </a:spcBef>
              <a:spcAft>
                <a:spcPts val="0"/>
              </a:spcAft>
              <a:defRPr/>
            </a:pPr>
            <a:r>
              <a:rPr lang="en-US" dirty="0">
                <a:latin typeface="+mn-lt"/>
                <a:cs typeface="+mn-cs"/>
              </a:rPr>
              <a:t>Read pp. 8-16, as well as the following pages</a:t>
            </a:r>
          </a:p>
          <a:p>
            <a:pPr fontAlgn="auto">
              <a:spcBef>
                <a:spcPts val="0"/>
              </a:spcBef>
              <a:spcAft>
                <a:spcPts val="0"/>
              </a:spcAft>
              <a:defRPr/>
            </a:pPr>
            <a:r>
              <a:rPr lang="en-US" dirty="0">
                <a:latin typeface="+mn-lt"/>
                <a:cs typeface="+mn-cs"/>
                <a:hlinkClick r:id="rId10"/>
              </a:rPr>
              <a:t>http://tangent.utc.edu/math-help/properties%20of%20mult%20and%20add.pdf</a:t>
            </a:r>
            <a:endParaRPr lang="en-US" dirty="0">
              <a:latin typeface="+mn-lt"/>
              <a:cs typeface="+mn-cs"/>
            </a:endParaRPr>
          </a:p>
          <a:p>
            <a:pPr fontAlgn="auto">
              <a:spcBef>
                <a:spcPts val="0"/>
              </a:spcBef>
              <a:spcAft>
                <a:spcPts val="0"/>
              </a:spcAft>
              <a:defRPr/>
            </a:pPr>
            <a:r>
              <a:rPr lang="en-US" dirty="0">
                <a:latin typeface="+mn-lt"/>
                <a:cs typeface="+mn-cs"/>
                <a:hlinkClick r:id="rId11"/>
              </a:rPr>
              <a:t>http://www.ehow.com/how_2365138_multiply-monomials.html</a:t>
            </a:r>
            <a:endParaRPr lang="en-US" dirty="0">
              <a:latin typeface="+mn-lt"/>
              <a:cs typeface="+mn-cs"/>
            </a:endParaRPr>
          </a:p>
          <a:p>
            <a:pPr fontAlgn="auto">
              <a:spcBef>
                <a:spcPts val="0"/>
              </a:spcBef>
              <a:spcAft>
                <a:spcPts val="0"/>
              </a:spcAft>
              <a:defRPr/>
            </a:pPr>
            <a:r>
              <a:rPr lang="en-US" dirty="0">
                <a:latin typeface="+mn-lt"/>
                <a:cs typeface="+mn-cs"/>
                <a:hlinkClick r:id="rId12"/>
              </a:rPr>
              <a:t>http://www.studyzone.org/mtestprep/math8/g/8multmonol.cfm</a:t>
            </a:r>
            <a:endParaRPr lang="en-US" dirty="0">
              <a:latin typeface="+mn-lt"/>
              <a:cs typeface="+mn-cs"/>
            </a:endParaRPr>
          </a:p>
          <a:p>
            <a:pPr fontAlgn="auto">
              <a:spcBef>
                <a:spcPts val="0"/>
              </a:spcBef>
              <a:spcAft>
                <a:spcPts val="0"/>
              </a:spcAft>
              <a:defRPr/>
            </a:pPr>
            <a:r>
              <a:rPr lang="en-US" dirty="0">
                <a:latin typeface="+mn-lt"/>
                <a:cs typeface="+mn-cs"/>
                <a:hlinkClick r:id="rId13"/>
              </a:rPr>
              <a:t>http://www.algebrahelp.com/lessons/simplifying/foilmethod/</a:t>
            </a:r>
            <a:endParaRPr lang="en-US" dirty="0">
              <a:latin typeface="+mn-lt"/>
              <a:cs typeface="+mn-cs"/>
            </a:endParaRPr>
          </a:p>
          <a:p>
            <a:pPr fontAlgn="auto">
              <a:spcBef>
                <a:spcPts val="0"/>
              </a:spcBef>
              <a:spcAft>
                <a:spcPts val="0"/>
              </a:spcAft>
              <a:defRPr/>
            </a:pPr>
            <a:r>
              <a:rPr lang="en-US" dirty="0">
                <a:latin typeface="+mn-lt"/>
                <a:cs typeface="+mn-cs"/>
                <a:hlinkClick r:id="rId14"/>
              </a:rPr>
              <a:t>http://www.freemathhelp.com/using-foil.html</a:t>
            </a:r>
            <a:endParaRPr lang="en-US" dirty="0">
              <a:latin typeface="+mn-lt"/>
              <a:cs typeface="+mn-cs"/>
            </a:endParaRPr>
          </a:p>
          <a:p>
            <a:pPr fontAlgn="auto">
              <a:spcBef>
                <a:spcPts val="0"/>
              </a:spcBef>
              <a:spcAft>
                <a:spcPts val="0"/>
              </a:spcAft>
              <a:defRPr/>
            </a:pPr>
            <a:r>
              <a:rPr lang="en-US" dirty="0">
                <a:latin typeface="+mn-lt"/>
                <a:cs typeface="+mn-cs"/>
                <a:hlinkClick r:id="rId15"/>
              </a:rPr>
              <a:t>http://www.wtamu.edu/academic/anns/mps/math/mathlab/int_algebra/int_alg_tut26_multpoly.htm</a:t>
            </a:r>
            <a:endParaRPr lang="en-US" dirty="0">
              <a:latin typeface="+mn-lt"/>
              <a:cs typeface="+mn-cs"/>
            </a:endParaRPr>
          </a:p>
          <a:p>
            <a:pPr fontAlgn="auto">
              <a:spcBef>
                <a:spcPts val="0"/>
              </a:spcBef>
              <a:spcAft>
                <a:spcPts val="0"/>
              </a:spcAft>
              <a:defRPr/>
            </a:pPr>
            <a:r>
              <a:rPr lang="en-US" dirty="0">
                <a:latin typeface="+mn-lt"/>
                <a:cs typeface="+mn-cs"/>
                <a:hlinkClick r:id="rId16"/>
              </a:rPr>
              <a:t>http://tutorial.math.lamar.edu/Extras/AlgebraTrigReview/MultPoly.aspx</a:t>
            </a:r>
            <a:endParaRPr lang="en-US" dirty="0">
              <a:latin typeface="+mn-lt"/>
              <a:cs typeface="+mn-cs"/>
            </a:endParaRPr>
          </a:p>
          <a:p>
            <a:pPr fontAlgn="auto">
              <a:spcBef>
                <a:spcPts val="0"/>
              </a:spcBef>
              <a:spcAft>
                <a:spcPts val="0"/>
              </a:spcAft>
              <a:defRPr/>
            </a:pPr>
            <a:r>
              <a:rPr lang="en-US" dirty="0">
                <a:latin typeface="+mn-lt"/>
                <a:cs typeface="+mn-cs"/>
              </a:rPr>
              <a:t> </a:t>
            </a:r>
          </a:p>
          <a:p>
            <a:pPr fontAlgn="auto">
              <a:spcBef>
                <a:spcPts val="0"/>
              </a:spcBef>
              <a:spcAft>
                <a:spcPts val="0"/>
              </a:spcAft>
              <a:defRPr/>
            </a:pPr>
            <a:r>
              <a:rPr lang="en-US" dirty="0">
                <a:latin typeface="+mn-lt"/>
                <a:cs typeface="+mn-cs"/>
              </a:rPr>
              <a:t>Also, Watch the following videos</a:t>
            </a:r>
          </a:p>
          <a:p>
            <a:pPr fontAlgn="auto">
              <a:spcBef>
                <a:spcPts val="0"/>
              </a:spcBef>
              <a:spcAft>
                <a:spcPts val="0"/>
              </a:spcAft>
              <a:defRPr/>
            </a:pPr>
            <a:r>
              <a:rPr lang="en-US" dirty="0">
                <a:latin typeface="+mn-lt"/>
                <a:cs typeface="+mn-cs"/>
              </a:rPr>
              <a:t>       </a:t>
            </a:r>
          </a:p>
          <a:p>
            <a:pPr fontAlgn="auto">
              <a:spcBef>
                <a:spcPts val="0"/>
              </a:spcBef>
              <a:spcAft>
                <a:spcPts val="0"/>
              </a:spcAft>
              <a:defRPr/>
            </a:pPr>
            <a:r>
              <a:rPr lang="en-US" dirty="0">
                <a:latin typeface="+mn-lt"/>
                <a:cs typeface="+mn-cs"/>
              </a:rPr>
              <a:t>Then complete all problems on pp.16-17</a:t>
            </a:r>
          </a:p>
          <a:p>
            <a:pPr fontAlgn="auto">
              <a:spcBef>
                <a:spcPts val="0"/>
              </a:spcBef>
              <a:spcAft>
                <a:spcPts val="0"/>
              </a:spcAft>
              <a:defRPr/>
            </a:pPr>
            <a:endParaRPr lang="en-US" sz="2000" dirty="0">
              <a:latin typeface="+mn-lt"/>
              <a:cs typeface="+mn-cs"/>
            </a:endParaRPr>
          </a:p>
          <a:p>
            <a:pPr fontAlgn="auto">
              <a:spcBef>
                <a:spcPts val="700"/>
              </a:spcBef>
              <a:spcAft>
                <a:spcPts val="0"/>
              </a:spcAft>
              <a:buSzPct val="95000"/>
              <a:defRPr/>
            </a:pPr>
            <a:endParaRPr lang="en-US" sz="2000" dirty="0">
              <a:latin typeface="+mn-lt"/>
              <a:cs typeface="+mn-cs"/>
            </a:endParaRPr>
          </a:p>
          <a:p>
            <a:pPr fontAlgn="auto">
              <a:spcBef>
                <a:spcPts val="700"/>
              </a:spcBef>
              <a:spcAft>
                <a:spcPts val="0"/>
              </a:spcAft>
              <a:buSzPct val="95000"/>
              <a:buFont typeface="Arial" pitchFamily="34" charset="0"/>
              <a:buChar char="•"/>
              <a:defRPr/>
            </a:pPr>
            <a:endParaRPr lang="en-US" sz="2000"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b="1" i="1" dirty="0">
              <a:latin typeface="+mn-lt"/>
              <a:cs typeface="+mn-cs"/>
            </a:endParaRPr>
          </a:p>
          <a:p>
            <a:pPr fontAlgn="auto">
              <a:spcBef>
                <a:spcPts val="700"/>
              </a:spcBef>
              <a:spcAft>
                <a:spcPts val="0"/>
              </a:spcAft>
              <a:buSzPct val="95000"/>
              <a:defRPr/>
            </a:pPr>
            <a:endParaRPr lang="en-US" sz="2200" dirty="0">
              <a:latin typeface="+mn-lt"/>
              <a:cs typeface="+mn-cs"/>
            </a:endParaRPr>
          </a:p>
          <a:p>
            <a:pPr fontAlgn="auto">
              <a:lnSpc>
                <a:spcPct val="114000"/>
              </a:lnSpc>
              <a:spcBef>
                <a:spcPts val="700"/>
              </a:spcBef>
              <a:spcAft>
                <a:spcPts val="0"/>
              </a:spcAft>
              <a:buSzPct val="95000"/>
              <a:defRPr/>
            </a:pPr>
            <a:endParaRPr lang="en-US" sz="2400" dirty="0">
              <a:latin typeface="+mn-lt"/>
              <a:cs typeface="+mn-cs"/>
            </a:endParaRPr>
          </a:p>
          <a:p>
            <a:pPr fontAlgn="auto">
              <a:spcBef>
                <a:spcPts val="700"/>
              </a:spcBef>
              <a:spcAft>
                <a:spcPts val="0"/>
              </a:spcAft>
              <a:buSzPct val="95000"/>
              <a:defRPr/>
            </a:pP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extLst/>
          </a:lstStyle>
          <a:p>
            <a:pPr fontAlgn="auto">
              <a:spcAft>
                <a:spcPts val="0"/>
              </a:spcAft>
              <a:defRPr/>
            </a:pPr>
            <a:r>
              <a:rPr lang="en-US" dirty="0" smtClean="0">
                <a:solidFill>
                  <a:schemeClr val="tx2">
                    <a:satMod val="200000"/>
                  </a:schemeClr>
                </a:solidFill>
              </a:rPr>
              <a:t>2011-12  </a:t>
            </a:r>
            <a:endParaRPr lang="en-US" dirty="0">
              <a:solidFill>
                <a:schemeClr val="accent1"/>
              </a:solidFill>
            </a:endParaRPr>
          </a:p>
        </p:txBody>
      </p:sp>
      <p:graphicFrame>
        <p:nvGraphicFramePr>
          <p:cNvPr id="5" name="Content Placeholder 4"/>
          <p:cNvGraphicFramePr>
            <a:graphicFrameLocks noGrp="1"/>
          </p:cNvGraphicFramePr>
          <p:nvPr>
            <p:ph sz="half" idx="2"/>
          </p:nvPr>
        </p:nvGraphicFramePr>
        <p:xfrm>
          <a:off x="4495800" y="152400"/>
          <a:ext cx="441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2"/>
          <p:cNvSpPr txBox="1">
            <a:spLocks/>
          </p:cNvSpPr>
          <p:nvPr/>
        </p:nvSpPr>
        <p:spPr>
          <a:xfrm>
            <a:off x="4724400" y="1219200"/>
            <a:ext cx="4038600" cy="5364163"/>
          </a:xfrm>
          <a:prstGeom prst="rect">
            <a:avLst/>
          </a:prstGeom>
        </p:spPr>
        <p:txBody>
          <a:bodyPr>
            <a:normAutofit fontScale="92500" lnSpcReduction="20000"/>
          </a:bodyPr>
          <a:lstStyle>
            <a:extLst/>
          </a:lstStyle>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Visit our website:</a:t>
            </a:r>
          </a:p>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hlinkClick r:id="rId8"/>
              </a:rPr>
              <a:t>www.ayaed.com</a:t>
            </a:r>
            <a:endParaRPr lang="en-US" sz="3800" spc="-150" dirty="0">
              <a:solidFill>
                <a:schemeClr val="accent1"/>
              </a:solidFill>
              <a:effectLst>
                <a:outerShdw blurRad="50800" dist="50800" dir="2700000" algn="tl" rotWithShape="0">
                  <a:srgbClr val="000000">
                    <a:alpha val="43137"/>
                  </a:srgbClr>
                </a:outerShdw>
              </a:effectLst>
              <a:latin typeface="+mn-lt"/>
              <a:cs typeface="+mn-cs"/>
            </a:endParaRPr>
          </a:p>
          <a:p>
            <a:pPr fontAlgn="auto">
              <a:spcBef>
                <a:spcPts val="700"/>
              </a:spcBef>
              <a:spcAft>
                <a:spcPts val="0"/>
              </a:spcAft>
              <a:buSzPct val="95000"/>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for current course offerings, AYA enrollment information and  scholarship options.</a:t>
            </a:r>
          </a:p>
          <a:p>
            <a:pPr fontAlgn="auto">
              <a:spcBef>
                <a:spcPts val="700"/>
              </a:spcBef>
              <a:spcAft>
                <a:spcPts val="0"/>
              </a:spcAft>
              <a:buSzPct val="95000"/>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
            </a:r>
            <a:br>
              <a:rPr lang="en-US" sz="3800" spc="-150" dirty="0">
                <a:solidFill>
                  <a:schemeClr val="accent1"/>
                </a:solidFill>
                <a:effectLst>
                  <a:outerShdw blurRad="50800" dist="50800" dir="2700000" algn="tl" rotWithShape="0">
                    <a:srgbClr val="000000">
                      <a:alpha val="43137"/>
                    </a:srgbClr>
                  </a:outerShdw>
                </a:effectLst>
                <a:latin typeface="+mn-lt"/>
                <a:cs typeface="+mn-cs"/>
              </a:rPr>
            </a:br>
            <a:r>
              <a:rPr lang="en-US" sz="3800" spc="-150" dirty="0">
                <a:solidFill>
                  <a:schemeClr val="accent1"/>
                </a:solidFill>
                <a:effectLst>
                  <a:outerShdw blurRad="50800" dist="50800" dir="2700000" algn="tl" rotWithShape="0">
                    <a:srgbClr val="000000">
                      <a:alpha val="43137"/>
                    </a:srgbClr>
                  </a:outerShdw>
                </a:effectLst>
                <a:latin typeface="+mn-lt"/>
                <a:cs typeface="+mn-cs"/>
              </a:rPr>
              <a:t>Call: 404.292.9002</a:t>
            </a:r>
          </a:p>
          <a:p>
            <a:pPr fontAlgn="auto">
              <a:spcBef>
                <a:spcPts val="700"/>
              </a:spcBef>
              <a:spcAft>
                <a:spcPts val="0"/>
              </a:spcAft>
              <a:buSzPct val="95000"/>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404.201.2356</a:t>
            </a:r>
            <a:endParaRPr lang="en-US" sz="2000" dirty="0">
              <a:latin typeface="+mn-lt"/>
              <a:cs typeface="+mn-cs"/>
            </a:endParaRPr>
          </a:p>
          <a:p>
            <a:pPr fontAlgn="auto">
              <a:spcBef>
                <a:spcPts val="0"/>
              </a:spcBef>
              <a:spcAft>
                <a:spcPts val="0"/>
              </a:spcAft>
              <a:defRPr/>
            </a:pPr>
            <a:endParaRPr lang="en-US" sz="1600" dirty="0">
              <a:latin typeface="+mn-lt"/>
              <a:cs typeface="+mn-cs"/>
            </a:endParaRPr>
          </a:p>
          <a:p>
            <a:pPr fontAlgn="auto">
              <a:spcBef>
                <a:spcPts val="0"/>
              </a:spcBef>
              <a:spcAft>
                <a:spcPts val="0"/>
              </a:spcAft>
              <a:defRPr/>
            </a:pPr>
            <a:endParaRPr lang="en-US" b="1" dirty="0">
              <a:latin typeface="+mn-lt"/>
              <a:cs typeface="+mn-cs"/>
            </a:endParaRPr>
          </a:p>
          <a:p>
            <a:pPr fontAlgn="auto">
              <a:spcBef>
                <a:spcPts val="0"/>
              </a:spcBef>
              <a:spcAft>
                <a:spcPts val="0"/>
              </a:spcAft>
              <a:defRPr/>
            </a:pPr>
            <a:r>
              <a:rPr lang="en-US" dirty="0">
                <a:latin typeface="+mn-lt"/>
                <a:cs typeface="+mn-cs"/>
              </a:rPr>
              <a:t> </a:t>
            </a:r>
            <a:endParaRPr lang="en-US" sz="2000" dirty="0">
              <a:latin typeface="+mn-lt"/>
              <a:cs typeface="+mn-cs"/>
            </a:endParaRPr>
          </a:p>
        </p:txBody>
      </p:sp>
      <p:sp>
        <p:nvSpPr>
          <p:cNvPr id="51205" name="Rectangle 2"/>
          <p:cNvSpPr txBox="1">
            <a:spLocks/>
          </p:cNvSpPr>
          <p:nvPr/>
        </p:nvSpPr>
        <p:spPr bwMode="auto">
          <a:xfrm>
            <a:off x="4648200" y="1143000"/>
            <a:ext cx="4038600" cy="5440363"/>
          </a:xfrm>
          <a:prstGeom prst="rect">
            <a:avLst/>
          </a:prstGeom>
          <a:noFill/>
          <a:ln w="9525">
            <a:noFill/>
            <a:miter lim="800000"/>
            <a:headEnd/>
            <a:tailEnd/>
          </a:ln>
        </p:spPr>
        <p:txBody>
          <a:bodyPr/>
          <a:lstStyle/>
          <a:p>
            <a:pPr>
              <a:spcBef>
                <a:spcPts val="700"/>
              </a:spcBef>
              <a:buSzPct val="95000"/>
            </a:pPr>
            <a:endParaRPr lang="en-US" sz="2200" b="1" i="1">
              <a:latin typeface="Corbel" pitchFamily="34" charset="0"/>
            </a:endParaRPr>
          </a:p>
          <a:p>
            <a:pPr>
              <a:spcBef>
                <a:spcPts val="700"/>
              </a:spcBef>
              <a:buSzPct val="95000"/>
            </a:pPr>
            <a:endParaRPr lang="en-US" sz="2200" b="1" i="1">
              <a:latin typeface="Corbel" pitchFamily="34" charset="0"/>
            </a:endParaRPr>
          </a:p>
          <a:p>
            <a:pPr>
              <a:spcBef>
                <a:spcPts val="700"/>
              </a:spcBef>
              <a:buSzPct val="95000"/>
            </a:pPr>
            <a:endParaRPr lang="en-US" sz="2200">
              <a:latin typeface="Corbel" pitchFamily="34" charset="0"/>
            </a:endParaRPr>
          </a:p>
          <a:p>
            <a:pPr>
              <a:lnSpc>
                <a:spcPct val="114000"/>
              </a:lnSpc>
              <a:spcBef>
                <a:spcPts val="700"/>
              </a:spcBef>
              <a:buSzPct val="95000"/>
            </a:pPr>
            <a:endParaRPr lang="en-US" sz="2400">
              <a:latin typeface="Corbel" pitchFamily="34" charset="0"/>
            </a:endParaRPr>
          </a:p>
          <a:p>
            <a:pPr>
              <a:spcBef>
                <a:spcPts val="700"/>
              </a:spcBef>
              <a:buSzPct val="95000"/>
            </a:pPr>
            <a:endParaRPr lang="en-US" sz="2000">
              <a:latin typeface="Corbel" pitchFamily="34" charset="0"/>
            </a:endParaRPr>
          </a:p>
        </p:txBody>
      </p:sp>
      <p:pic>
        <p:nvPicPr>
          <p:cNvPr id="12" name="Picture 3"/>
          <p:cNvPicPr>
            <a:picLocks noChangeAspect="1" noChangeArrowheads="1"/>
          </p:cNvPicPr>
          <p:nvPr/>
        </p:nvPicPr>
        <p:blipFill>
          <a:blip r:embed="rId9" cstate="print"/>
          <a:srcRect/>
          <a:stretch>
            <a:fillRect/>
          </a:stretch>
        </p:blipFill>
        <p:spPr bwMode="auto">
          <a:xfrm>
            <a:off x="3352800" y="3581400"/>
            <a:ext cx="1143000" cy="21685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Rectangle 2"/>
          <p:cNvSpPr txBox="1">
            <a:spLocks/>
          </p:cNvSpPr>
          <p:nvPr/>
        </p:nvSpPr>
        <p:spPr>
          <a:xfrm>
            <a:off x="609600" y="1447800"/>
            <a:ext cx="4038600" cy="4983163"/>
          </a:xfrm>
          <a:prstGeom prst="rect">
            <a:avLst/>
          </a:prstGeom>
        </p:spPr>
        <p:txBody>
          <a:bodyPr>
            <a:normAutofit/>
          </a:bodyPr>
          <a:lstStyle>
            <a:extLst/>
          </a:lstStyle>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Got Questions?</a:t>
            </a:r>
          </a:p>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Want to talk to parents and students?</a:t>
            </a:r>
          </a:p>
          <a:p>
            <a:pPr fontAlgn="auto">
              <a:spcBef>
                <a:spcPts val="700"/>
              </a:spcBef>
              <a:spcAft>
                <a:spcPts val="0"/>
              </a:spcAft>
              <a:buSzPct val="95000"/>
              <a:buFont typeface="Arial" pitchFamily="34" charset="0"/>
              <a:buChar char="•"/>
              <a:defRPr/>
            </a:pPr>
            <a:r>
              <a:rPr lang="en-US" sz="3800" spc="-150" dirty="0">
                <a:solidFill>
                  <a:schemeClr val="accent1"/>
                </a:solidFill>
                <a:effectLst>
                  <a:outerShdw blurRad="50800" dist="50800" dir="2700000" algn="tl" rotWithShape="0">
                    <a:srgbClr val="000000">
                      <a:alpha val="43137"/>
                    </a:srgbClr>
                  </a:outerShdw>
                </a:effectLst>
                <a:latin typeface="+mn-lt"/>
                <a:cs typeface="+mn-cs"/>
              </a:rPr>
              <a:t>Want to get started?</a:t>
            </a:r>
            <a:endParaRPr lang="en-US" sz="2000" dirty="0">
              <a:latin typeface="+mn-lt"/>
              <a:cs typeface="+mn-cs"/>
            </a:endParaRPr>
          </a:p>
          <a:p>
            <a:pPr fontAlgn="auto">
              <a:spcBef>
                <a:spcPts val="0"/>
              </a:spcBef>
              <a:spcAft>
                <a:spcPts val="0"/>
              </a:spcAft>
              <a:defRPr/>
            </a:pPr>
            <a:endParaRPr lang="en-US" sz="1600" dirty="0">
              <a:latin typeface="+mn-lt"/>
              <a:cs typeface="+mn-cs"/>
            </a:endParaRPr>
          </a:p>
          <a:p>
            <a:pPr fontAlgn="auto">
              <a:spcBef>
                <a:spcPts val="0"/>
              </a:spcBef>
              <a:spcAft>
                <a:spcPts val="0"/>
              </a:spcAft>
              <a:defRPr/>
            </a:pPr>
            <a:endParaRPr lang="en-US" b="1" dirty="0">
              <a:latin typeface="+mn-lt"/>
              <a:cs typeface="+mn-cs"/>
            </a:endParaRPr>
          </a:p>
          <a:p>
            <a:pPr fontAlgn="auto">
              <a:spcBef>
                <a:spcPts val="0"/>
              </a:spcBef>
              <a:spcAft>
                <a:spcPts val="0"/>
              </a:spcAft>
              <a:defRPr/>
            </a:pPr>
            <a:r>
              <a:rPr lang="en-US" dirty="0">
                <a:latin typeface="+mn-lt"/>
                <a:cs typeface="+mn-cs"/>
              </a:rPr>
              <a:t> </a:t>
            </a:r>
            <a:endParaRPr lang="en-US" sz="2000" dirty="0">
              <a:latin typeface="+mn-lt"/>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5" name="Rectangle 4"/>
          <p:cNvSpPr>
            <a:spLocks noGrp="1"/>
          </p:cNvSpPr>
          <p:nvPr>
            <p:ph type="body" idx="1"/>
          </p:nvPr>
        </p:nvSpPr>
        <p:spPr>
          <a:xfrm>
            <a:off x="7467600" y="6096000"/>
            <a:ext cx="1447800" cy="442913"/>
          </a:xfrm>
        </p:spPr>
        <p:txBody>
          <a:bodyPr>
            <a:normAutofit fontScale="85000" lnSpcReduction="10000"/>
          </a:bodyPr>
          <a:lstStyle>
            <a:extLst/>
          </a:lstStyle>
          <a:p>
            <a:pPr fontAlgn="auto">
              <a:spcAft>
                <a:spcPts val="0"/>
              </a:spcAft>
              <a:buFont typeface="Wingdings"/>
              <a:buNone/>
              <a:defRPr/>
            </a:pPr>
            <a:r>
              <a:rPr lang="en-US" dirty="0" smtClean="0"/>
              <a:t>The Solution</a:t>
            </a:r>
          </a:p>
          <a:p>
            <a:pPr fontAlgn="auto">
              <a:spcAft>
                <a:spcPts val="0"/>
              </a:spcAft>
              <a:buFont typeface="Wingdings"/>
              <a:buNone/>
              <a:defRPr/>
            </a:pP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762000" y="685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52229" name="TextBox 5"/>
          <p:cNvSpPr txBox="1">
            <a:spLocks noChangeArrowheads="1"/>
          </p:cNvSpPr>
          <p:nvPr/>
        </p:nvSpPr>
        <p:spPr bwMode="auto">
          <a:xfrm>
            <a:off x="3048000" y="609600"/>
            <a:ext cx="5715000" cy="4294188"/>
          </a:xfrm>
          <a:prstGeom prst="rect">
            <a:avLst/>
          </a:prstGeom>
          <a:noFill/>
          <a:ln w="9525">
            <a:noFill/>
            <a:miter lim="800000"/>
            <a:headEnd/>
            <a:tailEnd/>
          </a:ln>
        </p:spPr>
        <p:txBody>
          <a:bodyPr>
            <a:spAutoFit/>
          </a:bodyPr>
          <a:lstStyle/>
          <a:p>
            <a:pPr>
              <a:buFont typeface="Arial" charset="0"/>
              <a:buChar char="•"/>
            </a:pPr>
            <a:r>
              <a:rPr lang="en-US" sz="4400">
                <a:latin typeface="Corbel" pitchFamily="34" charset="0"/>
              </a:rPr>
              <a:t>You are the first teacher.</a:t>
            </a:r>
          </a:p>
          <a:p>
            <a:pPr>
              <a:buFont typeface="Arial" charset="0"/>
              <a:buChar char="•"/>
            </a:pPr>
            <a:r>
              <a:rPr lang="en-US" sz="4400">
                <a:latin typeface="Corbel" pitchFamily="34" charset="0"/>
              </a:rPr>
              <a:t>Choose your  educational partners wisely.</a:t>
            </a:r>
          </a:p>
          <a:p>
            <a:pPr>
              <a:buFont typeface="Arial" charset="0"/>
              <a:buChar char="•"/>
            </a:pPr>
            <a:r>
              <a:rPr lang="en-US" sz="4400">
                <a:latin typeface="Corbel" pitchFamily="34" charset="0"/>
              </a:rPr>
              <a:t>Choose AYA.</a:t>
            </a:r>
          </a:p>
          <a:p>
            <a:endParaRPr lang="en-US" sz="800">
              <a:latin typeface="Corbel" pitchFamily="34"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572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53251" name="Rectangle 4"/>
          <p:cNvSpPr>
            <a:spLocks noGrp="1"/>
          </p:cNvSpPr>
          <p:nvPr>
            <p:ph type="body" idx="1"/>
          </p:nvPr>
        </p:nvSpPr>
        <p:spPr>
          <a:xfrm>
            <a:off x="3048000" y="609600"/>
            <a:ext cx="5105400" cy="1752600"/>
          </a:xfrm>
        </p:spPr>
        <p:txBody>
          <a:bodyPr/>
          <a:lstStyle/>
          <a:p>
            <a:pPr marL="374650" algn="ctr"/>
            <a:r>
              <a:rPr lang="en-US" sz="2800" smtClean="0"/>
              <a:t>Thanks for watching, listening, and considering AYA Educational Inst.  </a:t>
            </a:r>
            <a:br>
              <a:rPr lang="en-US" sz="2800" smtClean="0"/>
            </a:br>
            <a:r>
              <a:rPr lang="en-US" sz="2800" smtClean="0"/>
              <a:t>Please pass on the good news.</a:t>
            </a:r>
          </a:p>
        </p:txBody>
      </p:sp>
      <p:pic>
        <p:nvPicPr>
          <p:cNvPr id="1027" name="Picture 3"/>
          <p:cNvPicPr>
            <a:picLocks noChangeAspect="1" noChangeArrowheads="1"/>
          </p:cNvPicPr>
          <p:nvPr/>
        </p:nvPicPr>
        <p:blipFill>
          <a:blip r:embed="rId3" cstate="print"/>
          <a:srcRect/>
          <a:stretch>
            <a:fillRect/>
          </a:stretch>
        </p:blipFill>
        <p:spPr bwMode="auto">
          <a:xfrm>
            <a:off x="914400" y="7620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5841" name="Picture 1" descr="I:\WekesaBakDec29\documents\Comprotax 200910\comprotax2008\acultureofbusiness\afiyaandwekesa.jpg"/>
          <p:cNvPicPr>
            <a:picLocks noChangeAspect="1" noChangeArrowheads="1"/>
          </p:cNvPicPr>
          <p:nvPr/>
        </p:nvPicPr>
        <p:blipFill>
          <a:blip r:embed="rId4" cstate="print"/>
          <a:srcRect l="6510" b="5488"/>
          <a:stretch>
            <a:fillRect/>
          </a:stretch>
        </p:blipFill>
        <p:spPr bwMode="auto">
          <a:xfrm>
            <a:off x="4800600" y="2895600"/>
            <a:ext cx="1694294" cy="1828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3254" name="Rectangle 4"/>
          <p:cNvSpPr txBox="1">
            <a:spLocks/>
          </p:cNvSpPr>
          <p:nvPr/>
        </p:nvSpPr>
        <p:spPr bwMode="auto">
          <a:xfrm rot="-445524">
            <a:off x="4783138" y="4867275"/>
            <a:ext cx="2286000" cy="1052513"/>
          </a:xfrm>
          <a:prstGeom prst="rect">
            <a:avLst/>
          </a:prstGeom>
          <a:noFill/>
          <a:ln w="9525">
            <a:noFill/>
            <a:miter lim="800000"/>
            <a:headEnd/>
            <a:tailEnd/>
          </a:ln>
        </p:spPr>
        <p:txBody>
          <a:bodyPr/>
          <a:lstStyle/>
          <a:p>
            <a:pPr marL="374650" indent="-342900" algn="ctr">
              <a:spcBef>
                <a:spcPts val="700"/>
              </a:spcBef>
              <a:buSzPct val="95000"/>
              <a:buFont typeface="Wingdings" pitchFamily="2" charset="2"/>
              <a:buNone/>
            </a:pPr>
            <a:r>
              <a:rPr lang="en-US" sz="1400">
                <a:solidFill>
                  <a:schemeClr val="tx2"/>
                </a:solidFill>
                <a:latin typeface="Corbel" pitchFamily="34" charset="0"/>
              </a:rPr>
              <a:t>Co-Directors: Wekesa &amp; Afiya Madzimoyo</a:t>
            </a:r>
          </a:p>
          <a:p>
            <a:pPr marL="374650" indent="-342900">
              <a:spcBef>
                <a:spcPts val="700"/>
              </a:spcBef>
              <a:buSzPct val="95000"/>
              <a:buFont typeface="Wingdings" pitchFamily="2" charset="2"/>
              <a:buNone/>
            </a:pPr>
            <a:endParaRPr lang="en-US" sz="2000">
              <a:solidFill>
                <a:schemeClr val="tx2"/>
              </a:solidFill>
              <a:latin typeface="Corbe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429000" y="533400"/>
            <a:ext cx="5105400" cy="1846659"/>
          </a:xfrm>
          <a:prstGeom prst="rect">
            <a:avLst/>
          </a:prstGeom>
          <a:noFill/>
          <a:ln w="9525">
            <a:noFill/>
            <a:miter lim="800000"/>
            <a:headEnd/>
            <a:tailEnd/>
          </a:ln>
        </p:spPr>
        <p:txBody>
          <a:bodyPr>
            <a:spAutoFit/>
          </a:bodyPr>
          <a:lstStyle/>
          <a:p>
            <a:r>
              <a:rPr lang="en-US" sz="9600" dirty="0" smtClean="0">
                <a:latin typeface="Corbel" pitchFamily="34" charset="0"/>
              </a:rPr>
              <a:t>Deeper</a:t>
            </a:r>
            <a:endParaRPr lang="en-US" sz="9600" dirty="0">
              <a:latin typeface="Corbel" pitchFamily="34" charset="0"/>
            </a:endParaRPr>
          </a:p>
          <a:p>
            <a:endParaRPr lang="en-US" dirty="0">
              <a:latin typeface="Corbe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p:spPr>
        <p:txBody>
          <a:bodyPr/>
          <a:lstStyle/>
          <a:p>
            <a:fld id="{82B1C463-EEEF-4485-BE24-AEAFCF47D4AB}" type="datetime1">
              <a:rPr lang="en-US" smtClean="0"/>
              <a:pPr/>
              <a:t>10/29/2011</a:t>
            </a:fld>
            <a:endParaRPr lang="en-US" smtClean="0"/>
          </a:p>
        </p:txBody>
      </p:sp>
      <p:sp>
        <p:nvSpPr>
          <p:cNvPr id="28675" name="Text Box 3"/>
          <p:cNvSpPr>
            <a:spLocks noGrp="1" noChangeArrowheads="1"/>
          </p:cNvSpPr>
          <p:nvPr>
            <p:ph type="body" idx="1"/>
          </p:nvPr>
        </p:nvSpPr>
        <p:spPr>
          <a:xfrm>
            <a:off x="5486400" y="1447800"/>
            <a:ext cx="3657600" cy="3429000"/>
          </a:xfrm>
          <a:noFill/>
        </p:spPr>
        <p:txBody>
          <a:bodyPr/>
          <a:lstStyle/>
          <a:p>
            <a:pPr eaLnBrk="1" hangingPunct="1">
              <a:lnSpc>
                <a:spcPct val="80000"/>
              </a:lnSpc>
              <a:buFont typeface="Symbol" pitchFamily="18" charset="2"/>
              <a:buNone/>
            </a:pPr>
            <a:r>
              <a:rPr lang="en-US" sz="3600" dirty="0" smtClean="0"/>
              <a:t>Behold the only thing greater than yourself!</a:t>
            </a:r>
          </a:p>
          <a:p>
            <a:pPr eaLnBrk="1" hangingPunct="1">
              <a:lnSpc>
                <a:spcPct val="80000"/>
              </a:lnSpc>
              <a:buFont typeface="Symbol" pitchFamily="18" charset="2"/>
              <a:buNone/>
            </a:pPr>
            <a:r>
              <a:rPr lang="en-US" sz="3600" dirty="0" smtClean="0"/>
              <a:t>The human being is an object of veneration from birth to death.</a:t>
            </a:r>
          </a:p>
          <a:p>
            <a:pPr eaLnBrk="1" hangingPunct="1">
              <a:lnSpc>
                <a:spcPct val="80000"/>
              </a:lnSpc>
              <a:buFont typeface="Symbol" pitchFamily="18" charset="2"/>
              <a:buNone/>
            </a:pPr>
            <a:endParaRPr lang="en-US" sz="3600" dirty="0" smtClean="0"/>
          </a:p>
          <a:p>
            <a:pPr eaLnBrk="1" hangingPunct="1">
              <a:lnSpc>
                <a:spcPct val="80000"/>
              </a:lnSpc>
              <a:buFont typeface="Symbol" pitchFamily="18" charset="2"/>
              <a:buNone/>
            </a:pPr>
            <a:endParaRPr lang="en-US" sz="1400" dirty="0" smtClean="0"/>
          </a:p>
        </p:txBody>
      </p:sp>
      <p:pic>
        <p:nvPicPr>
          <p:cNvPr id="28676" name="Picture 2" descr="http://www.jasonrashaad.org/wp-content/uploads/2009/09/behold.jpg"/>
          <p:cNvPicPr>
            <a:picLocks noChangeAspect="1" noChangeArrowheads="1"/>
          </p:cNvPicPr>
          <p:nvPr/>
        </p:nvPicPr>
        <p:blipFill>
          <a:blip r:embed="rId3" cstate="print"/>
          <a:srcRect/>
          <a:stretch>
            <a:fillRect/>
          </a:stretch>
        </p:blipFill>
        <p:spPr bwMode="auto">
          <a:xfrm>
            <a:off x="0" y="-50800"/>
            <a:ext cx="5181600" cy="6908800"/>
          </a:xfrm>
          <a:prstGeom prst="rect">
            <a:avLst/>
          </a:prstGeom>
          <a:noFill/>
          <a:ln w="9525">
            <a:noFill/>
            <a:miter lim="800000"/>
            <a:headEnd/>
            <a:tailEnd/>
          </a:ln>
        </p:spPr>
      </p:pic>
      <p:sp>
        <p:nvSpPr>
          <p:cNvPr id="28677" name="Rectangle 2"/>
          <p:cNvSpPr>
            <a:spLocks noGrp="1" noChangeArrowheads="1"/>
          </p:cNvSpPr>
          <p:nvPr>
            <p:ph type="title"/>
          </p:nvPr>
        </p:nvSpPr>
        <p:spPr>
          <a:xfrm>
            <a:off x="5410200" y="152400"/>
            <a:ext cx="3733800" cy="1206500"/>
          </a:xfrm>
        </p:spPr>
        <p:txBody>
          <a:bodyPr/>
          <a:lstStyle/>
          <a:p>
            <a:pPr eaLnBrk="1" hangingPunct="1"/>
            <a:r>
              <a:rPr lang="en-US" sz="3200" dirty="0" smtClean="0"/>
              <a:t>Our Spiritual Walk:</a:t>
            </a:r>
          </a:p>
        </p:txBody>
      </p:sp>
      <p:sp>
        <p:nvSpPr>
          <p:cNvPr id="28678" name="Footer Placeholder 4"/>
          <p:cNvSpPr>
            <a:spLocks noGrp="1"/>
          </p:cNvSpPr>
          <p:nvPr>
            <p:ph type="ftr" sz="quarter" idx="11"/>
          </p:nvPr>
        </p:nvSpPr>
        <p:spPr>
          <a:noFill/>
        </p:spPr>
        <p:txBody>
          <a:bodyPr/>
          <a:lstStyle/>
          <a:p>
            <a:r>
              <a:rPr lang="en-US" smtClean="0"/>
              <a:t>Copyright (c) 2008 AYA Educational Institute</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p:spPr>
        <p:txBody>
          <a:bodyPr/>
          <a:lstStyle/>
          <a:p>
            <a:fld id="{82B1C463-EEEF-4485-BE24-AEAFCF47D4AB}" type="datetime1">
              <a:rPr lang="en-US" smtClean="0"/>
              <a:pPr/>
              <a:t>10/29/2011</a:t>
            </a:fld>
            <a:endParaRPr lang="en-US" smtClean="0"/>
          </a:p>
        </p:txBody>
      </p:sp>
      <p:pic>
        <p:nvPicPr>
          <p:cNvPr id="28676" name="Picture 2" descr="http://www.jasonrashaad.org/wp-content/uploads/2009/09/behold.jpg"/>
          <p:cNvPicPr>
            <a:picLocks noChangeAspect="1" noChangeArrowheads="1"/>
          </p:cNvPicPr>
          <p:nvPr/>
        </p:nvPicPr>
        <p:blipFill>
          <a:blip r:embed="rId3" cstate="print"/>
          <a:srcRect/>
          <a:stretch>
            <a:fillRect/>
          </a:stretch>
        </p:blipFill>
        <p:spPr bwMode="auto">
          <a:xfrm>
            <a:off x="0" y="-50800"/>
            <a:ext cx="5181600" cy="6908800"/>
          </a:xfrm>
          <a:prstGeom prst="rect">
            <a:avLst/>
          </a:prstGeom>
          <a:noFill/>
          <a:ln w="9525">
            <a:noFill/>
            <a:miter lim="800000"/>
            <a:headEnd/>
            <a:tailEnd/>
          </a:ln>
        </p:spPr>
      </p:pic>
      <p:sp>
        <p:nvSpPr>
          <p:cNvPr id="28678" name="Footer Placeholder 4"/>
          <p:cNvSpPr>
            <a:spLocks noGrp="1"/>
          </p:cNvSpPr>
          <p:nvPr>
            <p:ph type="ftr" sz="quarter" idx="11"/>
          </p:nvPr>
        </p:nvSpPr>
        <p:spPr>
          <a:noFill/>
        </p:spPr>
        <p:txBody>
          <a:bodyPr/>
          <a:lstStyle/>
          <a:p>
            <a:r>
              <a:rPr lang="en-US" smtClean="0"/>
              <a:t>Copyright (c) 2008 AYA Educational Institute</a:t>
            </a:r>
          </a:p>
        </p:txBody>
      </p:sp>
      <p:sp>
        <p:nvSpPr>
          <p:cNvPr id="7" name="TextBox 6"/>
          <p:cNvSpPr txBox="1"/>
          <p:nvPr/>
        </p:nvSpPr>
        <p:spPr>
          <a:xfrm>
            <a:off x="5486400" y="457200"/>
            <a:ext cx="3429000" cy="3785652"/>
          </a:xfrm>
          <a:prstGeom prst="rect">
            <a:avLst/>
          </a:prstGeom>
          <a:noFill/>
        </p:spPr>
        <p:txBody>
          <a:bodyPr wrap="square" rtlCol="0">
            <a:spAutoFit/>
          </a:bodyPr>
          <a:lstStyle/>
          <a:p>
            <a:pPr algn="ctr"/>
            <a:r>
              <a:rPr lang="en-US" sz="6000" dirty="0" smtClean="0">
                <a:solidFill>
                  <a:srgbClr val="FFC000"/>
                </a:solidFill>
              </a:rPr>
              <a:t>So how did we get from this...</a:t>
            </a:r>
            <a:endParaRPr lang="en-US" sz="4400" dirty="0">
              <a:solidFill>
                <a:srgbClr val="FFC000"/>
              </a:solidFill>
            </a:endParaRPr>
          </a:p>
        </p:txBody>
      </p:sp>
      <p:sp>
        <p:nvSpPr>
          <p:cNvPr id="8" name="Content Placeholder 7"/>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p>
            <a:fld id="{372A5F11-6FD7-469E-93FB-85569916F64C}" type="datetime1">
              <a:rPr lang="en-US" smtClean="0"/>
              <a:pPr/>
              <a:t>10/29/2011</a:t>
            </a:fld>
            <a:endParaRPr lang="en-US" smtClean="0"/>
          </a:p>
        </p:txBody>
      </p:sp>
      <p:sp>
        <p:nvSpPr>
          <p:cNvPr id="30723" name="Footer Placeholder 4"/>
          <p:cNvSpPr>
            <a:spLocks noGrp="1"/>
          </p:cNvSpPr>
          <p:nvPr>
            <p:ph type="ftr" sz="quarter" idx="11"/>
          </p:nvPr>
        </p:nvSpPr>
        <p:spPr>
          <a:noFill/>
        </p:spPr>
        <p:txBody>
          <a:bodyPr/>
          <a:lstStyle/>
          <a:p>
            <a:r>
              <a:rPr lang="en-US" smtClean="0"/>
              <a:t>Copyright (c) 2008 AYA Educational Institute</a:t>
            </a:r>
          </a:p>
        </p:txBody>
      </p:sp>
      <p:sp>
        <p:nvSpPr>
          <p:cNvPr id="30724" name="Rectangle 2"/>
          <p:cNvSpPr>
            <a:spLocks noGrp="1" noChangeArrowheads="1"/>
          </p:cNvSpPr>
          <p:nvPr>
            <p:ph type="title"/>
          </p:nvPr>
        </p:nvSpPr>
        <p:spPr/>
        <p:txBody>
          <a:bodyPr/>
          <a:lstStyle/>
          <a:p>
            <a:pPr eaLnBrk="1" hangingPunct="1"/>
            <a:endParaRPr lang="en-US" smtClean="0"/>
          </a:p>
        </p:txBody>
      </p:sp>
      <p:sp>
        <p:nvSpPr>
          <p:cNvPr id="30725" name="Rectangle 3"/>
          <p:cNvSpPr>
            <a:spLocks noGrp="1" noChangeArrowheads="1"/>
          </p:cNvSpPr>
          <p:nvPr>
            <p:ph type="body" idx="1"/>
          </p:nvPr>
        </p:nvSpPr>
        <p:spPr/>
        <p:txBody>
          <a:bodyPr/>
          <a:lstStyle/>
          <a:p>
            <a:pPr eaLnBrk="1" hangingPunct="1"/>
            <a:endParaRPr lang="en-US" smtClean="0"/>
          </a:p>
        </p:txBody>
      </p:sp>
      <p:sp>
        <p:nvSpPr>
          <p:cNvPr id="30726" name="Rectangle 4"/>
          <p:cNvSpPr>
            <a:spLocks noChangeArrowheads="1"/>
          </p:cNvSpPr>
          <p:nvPr/>
        </p:nvSpPr>
        <p:spPr bwMode="auto">
          <a:xfrm>
            <a:off x="1143000" y="0"/>
            <a:ext cx="8001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pic>
        <p:nvPicPr>
          <p:cNvPr id="8" name="Picture 7" descr="http://4.bp.blogspot.com/-j-gNXwtNlp4/TWM_RjZQxTI/AAAAAAAAAk4/HHODpSvoJXY/s1600/S.F.+-+Homeless+Guy+With+a+Funny+Sign.jpg"/>
          <p:cNvPicPr/>
          <p:nvPr/>
        </p:nvPicPr>
        <p:blipFill>
          <a:blip r:embed="rId3" cstate="print"/>
          <a:srcRect b="6250"/>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5867400" y="2514600"/>
            <a:ext cx="2438400" cy="2123658"/>
          </a:xfrm>
          <a:prstGeom prst="rect">
            <a:avLst/>
          </a:prstGeom>
          <a:noFill/>
        </p:spPr>
        <p:txBody>
          <a:bodyPr wrap="square" rtlCol="0">
            <a:spAutoFit/>
          </a:bodyPr>
          <a:lstStyle/>
          <a:p>
            <a:pPr algn="ctr"/>
            <a:r>
              <a:rPr lang="en-US" sz="6600" dirty="0" smtClean="0">
                <a:solidFill>
                  <a:srgbClr val="FF0000"/>
                </a:solidFill>
              </a:rPr>
              <a:t>To this?</a:t>
            </a:r>
            <a:endParaRPr lang="en-US" sz="4800" dirty="0">
              <a:solidFill>
                <a:srgbClr val="FF0000"/>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p>
            <a:fld id="{372A5F11-6FD7-469E-93FB-85569916F64C}" type="datetime1">
              <a:rPr lang="en-US" smtClean="0"/>
              <a:pPr/>
              <a:t>10/29/2011</a:t>
            </a:fld>
            <a:endParaRPr lang="en-US" smtClean="0"/>
          </a:p>
        </p:txBody>
      </p:sp>
      <p:sp>
        <p:nvSpPr>
          <p:cNvPr id="30723" name="Footer Placeholder 4"/>
          <p:cNvSpPr>
            <a:spLocks noGrp="1"/>
          </p:cNvSpPr>
          <p:nvPr>
            <p:ph type="ftr" sz="quarter" idx="11"/>
          </p:nvPr>
        </p:nvSpPr>
        <p:spPr>
          <a:noFill/>
        </p:spPr>
        <p:txBody>
          <a:bodyPr/>
          <a:lstStyle/>
          <a:p>
            <a:r>
              <a:rPr lang="en-US" smtClean="0"/>
              <a:t>Copyright (c) 2008 AYA Educational Institute</a:t>
            </a:r>
          </a:p>
        </p:txBody>
      </p:sp>
      <p:sp>
        <p:nvSpPr>
          <p:cNvPr id="30724" name="Rectangle 2"/>
          <p:cNvSpPr>
            <a:spLocks noGrp="1" noChangeArrowheads="1"/>
          </p:cNvSpPr>
          <p:nvPr>
            <p:ph type="title"/>
          </p:nvPr>
        </p:nvSpPr>
        <p:spPr/>
        <p:txBody>
          <a:bodyPr/>
          <a:lstStyle/>
          <a:p>
            <a:pPr eaLnBrk="1" hangingPunct="1"/>
            <a:endParaRPr lang="en-US" smtClean="0"/>
          </a:p>
        </p:txBody>
      </p:sp>
      <p:sp>
        <p:nvSpPr>
          <p:cNvPr id="30725" name="Rectangle 3"/>
          <p:cNvSpPr>
            <a:spLocks noGrp="1" noChangeArrowheads="1"/>
          </p:cNvSpPr>
          <p:nvPr>
            <p:ph type="body" idx="1"/>
          </p:nvPr>
        </p:nvSpPr>
        <p:spPr/>
        <p:txBody>
          <a:bodyPr/>
          <a:lstStyle/>
          <a:p>
            <a:pPr eaLnBrk="1" hangingPunct="1"/>
            <a:endParaRPr lang="en-US" smtClean="0"/>
          </a:p>
        </p:txBody>
      </p:sp>
      <p:sp>
        <p:nvSpPr>
          <p:cNvPr id="30726" name="Rectangle 4"/>
          <p:cNvSpPr>
            <a:spLocks noChangeArrowheads="1"/>
          </p:cNvSpPr>
          <p:nvPr/>
        </p:nvSpPr>
        <p:spPr bwMode="auto">
          <a:xfrm>
            <a:off x="1143000" y="0"/>
            <a:ext cx="8001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pic>
        <p:nvPicPr>
          <p:cNvPr id="8" name="Picture 7" descr="http://4.bp.blogspot.com/-j-gNXwtNlp4/TWM_RjZQxTI/AAAAAAAAAk4/HHODpSvoJXY/s1600/S.F.+-+Homeless+Guy+With+a+Funny+Sign.jpg"/>
          <p:cNvPicPr/>
          <p:nvPr/>
        </p:nvPicPr>
        <p:blipFill>
          <a:blip r:embed="rId3" cstate="print"/>
          <a:srcRect l="6250"/>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2209800" y="7315200"/>
            <a:ext cx="6324600" cy="646331"/>
          </a:xfrm>
          <a:prstGeom prst="rect">
            <a:avLst/>
          </a:prstGeom>
          <a:noFill/>
        </p:spPr>
        <p:txBody>
          <a:bodyPr wrap="square" rtlCol="0">
            <a:spAutoFit/>
          </a:bodyPr>
          <a:lstStyle/>
          <a:p>
            <a:pPr algn="ctr"/>
            <a:r>
              <a:rPr lang="en-US" sz="3600" dirty="0" smtClean="0">
                <a:solidFill>
                  <a:schemeClr val="bg2"/>
                </a:solidFill>
              </a:rPr>
              <a:t>So how did we get here?</a:t>
            </a:r>
            <a:r>
              <a:rPr lang="en-US" dirty="0" smtClean="0"/>
              <a:t>?</a:t>
            </a:r>
            <a:endParaRPr lang="en-US" dirty="0"/>
          </a:p>
        </p:txBody>
      </p:sp>
      <p:sp>
        <p:nvSpPr>
          <p:cNvPr id="10" name="TextBox 9"/>
          <p:cNvSpPr txBox="1"/>
          <p:nvPr/>
        </p:nvSpPr>
        <p:spPr>
          <a:xfrm>
            <a:off x="6629400" y="0"/>
            <a:ext cx="2514600" cy="2800767"/>
          </a:xfrm>
          <a:prstGeom prst="rect">
            <a:avLst/>
          </a:prstGeom>
          <a:noFill/>
        </p:spPr>
        <p:txBody>
          <a:bodyPr wrap="square" rtlCol="0">
            <a:spAutoFit/>
          </a:bodyPr>
          <a:lstStyle/>
          <a:p>
            <a:pPr algn="ctr"/>
            <a:r>
              <a:rPr lang="en-US" sz="8800" dirty="0" smtClean="0">
                <a:solidFill>
                  <a:srgbClr val="FF0000"/>
                </a:solidFill>
              </a:rPr>
              <a:t>To this?</a:t>
            </a:r>
            <a:endParaRPr lang="en-US" sz="6600" dirty="0">
              <a:solidFill>
                <a:srgbClr val="FF0000"/>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p:spPr>
        <p:txBody>
          <a:bodyPr/>
          <a:lstStyle/>
          <a:p>
            <a:fld id="{372A5F11-6FD7-469E-93FB-85569916F64C}" type="datetime1">
              <a:rPr lang="en-US" smtClean="0"/>
              <a:pPr/>
              <a:t>10/29/2011</a:t>
            </a:fld>
            <a:endParaRPr lang="en-US" smtClean="0"/>
          </a:p>
        </p:txBody>
      </p:sp>
      <p:sp>
        <p:nvSpPr>
          <p:cNvPr id="30723" name="Footer Placeholder 4"/>
          <p:cNvSpPr>
            <a:spLocks noGrp="1"/>
          </p:cNvSpPr>
          <p:nvPr>
            <p:ph type="ftr" sz="quarter" idx="11"/>
          </p:nvPr>
        </p:nvSpPr>
        <p:spPr>
          <a:noFill/>
        </p:spPr>
        <p:txBody>
          <a:bodyPr/>
          <a:lstStyle/>
          <a:p>
            <a:r>
              <a:rPr lang="en-US" smtClean="0"/>
              <a:t>Copyright (c) 2008 AYA Educational Institute</a:t>
            </a:r>
          </a:p>
        </p:txBody>
      </p:sp>
      <p:sp>
        <p:nvSpPr>
          <p:cNvPr id="30724" name="Rectangle 2"/>
          <p:cNvSpPr>
            <a:spLocks noGrp="1" noChangeArrowheads="1"/>
          </p:cNvSpPr>
          <p:nvPr>
            <p:ph type="title"/>
          </p:nvPr>
        </p:nvSpPr>
        <p:spPr/>
        <p:txBody>
          <a:bodyPr/>
          <a:lstStyle/>
          <a:p>
            <a:pPr eaLnBrk="1" hangingPunct="1"/>
            <a:endParaRPr lang="en-US" smtClean="0"/>
          </a:p>
        </p:txBody>
      </p:sp>
      <p:sp>
        <p:nvSpPr>
          <p:cNvPr id="30725" name="Rectangle 3"/>
          <p:cNvSpPr>
            <a:spLocks noGrp="1" noChangeArrowheads="1"/>
          </p:cNvSpPr>
          <p:nvPr>
            <p:ph type="body" idx="1"/>
          </p:nvPr>
        </p:nvSpPr>
        <p:spPr/>
        <p:txBody>
          <a:bodyPr/>
          <a:lstStyle/>
          <a:p>
            <a:pPr eaLnBrk="1" hangingPunct="1"/>
            <a:endParaRPr lang="en-US" smtClean="0"/>
          </a:p>
        </p:txBody>
      </p:sp>
      <p:sp>
        <p:nvSpPr>
          <p:cNvPr id="30726" name="Rectangle 4"/>
          <p:cNvSpPr>
            <a:spLocks noChangeArrowheads="1"/>
          </p:cNvSpPr>
          <p:nvPr/>
        </p:nvSpPr>
        <p:spPr bwMode="auto">
          <a:xfrm>
            <a:off x="1143000" y="0"/>
            <a:ext cx="8001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pic>
        <p:nvPicPr>
          <p:cNvPr id="8" name="Picture 7" descr="http://4.bp.blogspot.com/-j-gNXwtNlp4/TWM_RjZQxTI/AAAAAAAAAk4/HHODpSvoJXY/s1600/S.F.+-+Homeless+Guy+With+a+Funny+Sign.jpg"/>
          <p:cNvPicPr/>
          <p:nvPr/>
        </p:nvPicPr>
        <p:blipFill>
          <a:blip r:embed="rId3" cstate="print"/>
          <a:srcRect l="12903" t="14422" r="25000" b="10068"/>
          <a:stretch>
            <a:fillRect/>
          </a:stretch>
        </p:blipFill>
        <p:spPr bwMode="auto">
          <a:xfrm>
            <a:off x="0" y="0"/>
            <a:ext cx="9144000" cy="6858000"/>
          </a:xfrm>
          <a:prstGeom prst="rect">
            <a:avLst/>
          </a:prstGeom>
          <a:noFill/>
          <a:ln w="9525">
            <a:noFill/>
            <a:miter lim="800000"/>
            <a:headEnd/>
            <a:tailEnd/>
          </a:ln>
        </p:spPr>
      </p:pic>
      <p:sp>
        <p:nvSpPr>
          <p:cNvPr id="9" name="TextBox 8"/>
          <p:cNvSpPr txBox="1"/>
          <p:nvPr/>
        </p:nvSpPr>
        <p:spPr>
          <a:xfrm>
            <a:off x="0" y="5181600"/>
            <a:ext cx="4648200" cy="1446550"/>
          </a:xfrm>
          <a:prstGeom prst="rect">
            <a:avLst/>
          </a:prstGeom>
          <a:noFill/>
        </p:spPr>
        <p:txBody>
          <a:bodyPr wrap="square" rtlCol="0">
            <a:spAutoFit/>
          </a:bodyPr>
          <a:lstStyle/>
          <a:p>
            <a:pPr algn="ctr"/>
            <a:r>
              <a:rPr lang="en-US" sz="8800" dirty="0" smtClean="0">
                <a:solidFill>
                  <a:schemeClr val="accent4">
                    <a:lumMod val="20000"/>
                    <a:lumOff val="80000"/>
                  </a:schemeClr>
                </a:solidFill>
              </a:rPr>
              <a:t>To this?</a:t>
            </a:r>
            <a:endParaRPr lang="en-US" sz="6600" dirty="0">
              <a:solidFill>
                <a:schemeClr val="accent4">
                  <a:lumMod val="20000"/>
                  <a:lumOff val="80000"/>
                </a:schemeClr>
              </a:solidFill>
            </a:endParaRPr>
          </a:p>
        </p:txBody>
      </p:sp>
      <p:sp>
        <p:nvSpPr>
          <p:cNvPr id="10" name="TextBox 9"/>
          <p:cNvSpPr txBox="1"/>
          <p:nvPr/>
        </p:nvSpPr>
        <p:spPr>
          <a:xfrm>
            <a:off x="2362200" y="7162800"/>
            <a:ext cx="6324600" cy="646331"/>
          </a:xfrm>
          <a:prstGeom prst="rect">
            <a:avLst/>
          </a:prstGeom>
          <a:noFill/>
        </p:spPr>
        <p:txBody>
          <a:bodyPr wrap="square" rtlCol="0">
            <a:spAutoFit/>
          </a:bodyPr>
          <a:lstStyle/>
          <a:p>
            <a:pPr algn="ctr"/>
            <a:r>
              <a:rPr lang="en-US" sz="3600" dirty="0" smtClean="0">
                <a:solidFill>
                  <a:schemeClr val="bg2"/>
                </a:solidFill>
              </a:rPr>
              <a:t>So how did we get here?</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553200" y="2438400"/>
            <a:ext cx="2362200" cy="2339102"/>
          </a:xfrm>
          <a:prstGeom prst="rect">
            <a:avLst/>
          </a:prstGeom>
          <a:noFill/>
          <a:ln w="9525">
            <a:noFill/>
            <a:miter lim="800000"/>
            <a:headEnd/>
            <a:tailEnd/>
          </a:ln>
        </p:spPr>
        <p:txBody>
          <a:bodyPr wrap="square">
            <a:spAutoFit/>
          </a:bodyPr>
          <a:lstStyle/>
          <a:p>
            <a:pPr algn="ctr"/>
            <a:r>
              <a:rPr lang="en-US" sz="4000" dirty="0" smtClean="0">
                <a:latin typeface="Corbel" pitchFamily="34" charset="0"/>
              </a:rPr>
              <a:t>Alienated</a:t>
            </a:r>
          </a:p>
          <a:p>
            <a:pPr algn="ctr"/>
            <a:r>
              <a:rPr lang="en-US" sz="4400" dirty="0" smtClean="0">
                <a:latin typeface="Corbel" pitchFamily="34" charset="0"/>
              </a:rPr>
              <a:t>To Serve</a:t>
            </a:r>
          </a:p>
          <a:p>
            <a:pPr algn="ctr"/>
            <a:r>
              <a:rPr lang="en-US" sz="4400" dirty="0" smtClean="0">
                <a:latin typeface="Corbel" pitchFamily="34" charset="0"/>
              </a:rPr>
              <a:t>Aliens</a:t>
            </a:r>
            <a:endParaRPr lang="en-US" sz="6600" dirty="0">
              <a:latin typeface="Corbel" pitchFamily="34" charset="0"/>
            </a:endParaRPr>
          </a:p>
          <a:p>
            <a:pPr algn="ctr"/>
            <a:endParaRPr lang="en-US" dirty="0">
              <a:latin typeface="Corbel" pitchFamily="34" charset="0"/>
            </a:endParaRPr>
          </a:p>
        </p:txBody>
      </p:sp>
      <p:pic>
        <p:nvPicPr>
          <p:cNvPr id="5" name="Picture 4" descr="alien.jpg"/>
          <p:cNvPicPr>
            <a:picLocks noChangeAspect="1"/>
          </p:cNvPicPr>
          <p:nvPr/>
        </p:nvPicPr>
        <p:blipFill>
          <a:blip r:embed="rId3" cstate="print"/>
          <a:stretch>
            <a:fillRect/>
          </a:stretch>
        </p:blipFill>
        <p:spPr>
          <a:xfrm>
            <a:off x="0" y="0"/>
            <a:ext cx="6558198" cy="6858000"/>
          </a:xfrm>
          <a:prstGeom prst="rect">
            <a:avLst/>
          </a:prstGeom>
        </p:spPr>
      </p:pic>
      <p:sp>
        <p:nvSpPr>
          <p:cNvPr id="6" name="TextBox 5"/>
          <p:cNvSpPr txBox="1">
            <a:spLocks noChangeArrowheads="1"/>
          </p:cNvSpPr>
          <p:nvPr/>
        </p:nvSpPr>
        <p:spPr bwMode="auto">
          <a:xfrm>
            <a:off x="6553200" y="5257562"/>
            <a:ext cx="2590800" cy="1600438"/>
          </a:xfrm>
          <a:prstGeom prst="rect">
            <a:avLst/>
          </a:prstGeom>
          <a:noFill/>
          <a:ln w="9525">
            <a:noFill/>
            <a:miter lim="800000"/>
            <a:headEnd/>
            <a:tailEnd/>
          </a:ln>
        </p:spPr>
        <p:txBody>
          <a:bodyPr wrap="square">
            <a:spAutoFit/>
          </a:bodyPr>
          <a:lstStyle/>
          <a:p>
            <a:pPr algn="ctr"/>
            <a:r>
              <a:rPr lang="en-US" sz="4000" i="1" dirty="0" smtClean="0">
                <a:latin typeface="Corbel" pitchFamily="34" charset="0"/>
              </a:rPr>
              <a:t>Reversing The Tide</a:t>
            </a:r>
            <a:endParaRPr lang="en-US" sz="6600" i="1" dirty="0">
              <a:latin typeface="Corbel" pitchFamily="34" charset="0"/>
            </a:endParaRPr>
          </a:p>
          <a:p>
            <a:pPr algn="ctr"/>
            <a:endParaRPr lang="en-US" dirty="0">
              <a:latin typeface="Corbel" pitchFamily="34" charset="0"/>
            </a:endParaRPr>
          </a:p>
        </p:txBody>
      </p:sp>
      <p:pic>
        <p:nvPicPr>
          <p:cNvPr id="7" name="Picture 6" descr="amos n wilson 1.jpg"/>
          <p:cNvPicPr>
            <a:picLocks noChangeAspect="1"/>
          </p:cNvPicPr>
          <p:nvPr/>
        </p:nvPicPr>
        <p:blipFill>
          <a:blip r:embed="rId4" cstate="print"/>
          <a:stretch>
            <a:fillRect/>
          </a:stretch>
        </p:blipFill>
        <p:spPr>
          <a:xfrm>
            <a:off x="7086600" y="152400"/>
            <a:ext cx="1552575" cy="21336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p:spPr>
        <p:txBody>
          <a:bodyPr/>
          <a:lstStyle/>
          <a:p>
            <a:fld id="{5597E024-4D57-4544-8E4E-327309DDABBA}" type="datetime1">
              <a:rPr lang="en-US" smtClean="0"/>
              <a:pPr/>
              <a:t>10/29/2011</a:t>
            </a:fld>
            <a:endParaRPr lang="en-US" smtClean="0"/>
          </a:p>
        </p:txBody>
      </p:sp>
      <p:sp>
        <p:nvSpPr>
          <p:cNvPr id="32771" name="Footer Placeholder 4"/>
          <p:cNvSpPr>
            <a:spLocks noGrp="1"/>
          </p:cNvSpPr>
          <p:nvPr>
            <p:ph type="ftr" sz="quarter" idx="11"/>
          </p:nvPr>
        </p:nvSpPr>
        <p:spPr>
          <a:noFill/>
        </p:spPr>
        <p:txBody>
          <a:bodyPr/>
          <a:lstStyle/>
          <a:p>
            <a:r>
              <a:rPr lang="en-US" smtClean="0"/>
              <a:t>Copyright (c) 2008 AYA Educational Institute</a:t>
            </a:r>
          </a:p>
        </p:txBody>
      </p:sp>
      <p:sp>
        <p:nvSpPr>
          <p:cNvPr id="32772" name="Rectangle 2"/>
          <p:cNvSpPr>
            <a:spLocks noGrp="1" noChangeArrowheads="1"/>
          </p:cNvSpPr>
          <p:nvPr>
            <p:ph type="title"/>
          </p:nvPr>
        </p:nvSpPr>
        <p:spPr/>
        <p:txBody>
          <a:bodyPr/>
          <a:lstStyle/>
          <a:p>
            <a:pPr algn="ctr" eaLnBrk="1" hangingPunct="1"/>
            <a:r>
              <a:rPr lang="en-US" sz="4000" b="1" i="1" smtClean="0"/>
              <a:t>MAAFA: Invasion and attack on mind, body and spirit!</a:t>
            </a:r>
          </a:p>
        </p:txBody>
      </p:sp>
      <p:pic>
        <p:nvPicPr>
          <p:cNvPr id="32773" name="Picture 4"/>
          <p:cNvPicPr>
            <a:picLocks noGrp="1" noChangeAspect="1" noChangeArrowheads="1"/>
          </p:cNvPicPr>
          <p:nvPr>
            <p:ph type="body" idx="1"/>
          </p:nvPr>
        </p:nvPicPr>
        <p:blipFill>
          <a:blip r:embed="rId3" cstate="print"/>
          <a:srcRect/>
          <a:stretch>
            <a:fillRect/>
          </a:stretch>
        </p:blipFill>
        <p:spPr>
          <a:xfrm>
            <a:off x="1709738" y="2166938"/>
            <a:ext cx="6791325" cy="3362325"/>
          </a:xfr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3"/>
          <p:cNvSpPr>
            <a:spLocks noGrp="1"/>
          </p:cNvSpPr>
          <p:nvPr>
            <p:ph type="dt" sz="quarter" idx="10"/>
          </p:nvPr>
        </p:nvSpPr>
        <p:spPr>
          <a:noFill/>
        </p:spPr>
        <p:txBody>
          <a:bodyPr/>
          <a:lstStyle/>
          <a:p>
            <a:fld id="{246FFC7D-9E77-42A4-A244-5A60114FB6BF}" type="datetime1">
              <a:rPr lang="en-US" smtClean="0"/>
              <a:pPr/>
              <a:t>10/29/2011</a:t>
            </a:fld>
            <a:endParaRPr lang="en-US" smtClean="0"/>
          </a:p>
        </p:txBody>
      </p:sp>
      <p:sp>
        <p:nvSpPr>
          <p:cNvPr id="17411" name="Footer Placeholder 4"/>
          <p:cNvSpPr>
            <a:spLocks noGrp="1"/>
          </p:cNvSpPr>
          <p:nvPr>
            <p:ph type="ftr" sz="quarter" idx="11"/>
          </p:nvPr>
        </p:nvSpPr>
        <p:spPr>
          <a:noFill/>
        </p:spPr>
        <p:txBody>
          <a:bodyPr/>
          <a:lstStyle/>
          <a:p>
            <a:r>
              <a:rPr lang="en-US" smtClean="0"/>
              <a:t>Copyright (c) 2008 AYA Educational Institute</a:t>
            </a:r>
          </a:p>
        </p:txBody>
      </p:sp>
      <p:sp>
        <p:nvSpPr>
          <p:cNvPr id="17412" name="Rectangle 2"/>
          <p:cNvSpPr>
            <a:spLocks noGrp="1" noChangeArrowheads="1"/>
          </p:cNvSpPr>
          <p:nvPr>
            <p:ph type="title"/>
          </p:nvPr>
        </p:nvSpPr>
        <p:spPr/>
        <p:txBody>
          <a:bodyPr/>
          <a:lstStyle/>
          <a:p>
            <a:pPr algn="ctr" eaLnBrk="1" hangingPunct="1"/>
            <a:r>
              <a:rPr lang="en-US" sz="4000" smtClean="0"/>
              <a:t>African-Centered Focus</a:t>
            </a:r>
            <a:br>
              <a:rPr lang="en-US" sz="4000" smtClean="0"/>
            </a:br>
            <a:endParaRPr lang="en-US" sz="4000" smtClean="0"/>
          </a:p>
        </p:txBody>
      </p:sp>
      <p:sp>
        <p:nvSpPr>
          <p:cNvPr id="17413" name="Rectangle 3"/>
          <p:cNvSpPr>
            <a:spLocks noGrp="1" noChangeArrowheads="1"/>
          </p:cNvSpPr>
          <p:nvPr>
            <p:ph type="body" idx="1"/>
          </p:nvPr>
        </p:nvSpPr>
        <p:spPr>
          <a:xfrm>
            <a:off x="1295400" y="1600200"/>
            <a:ext cx="7543800" cy="4495800"/>
          </a:xfrm>
        </p:spPr>
        <p:txBody>
          <a:bodyPr/>
          <a:lstStyle/>
          <a:p>
            <a:pPr algn="ctr">
              <a:buNone/>
            </a:pPr>
            <a:r>
              <a:rPr lang="en-US" sz="6600" dirty="0" smtClean="0"/>
              <a:t>Oppression has interrupted our natural process</a:t>
            </a:r>
            <a:r>
              <a:rPr lang="en-US" sz="4000" dirty="0" smtClean="0"/>
              <a:t>. </a:t>
            </a:r>
          </a:p>
          <a:p>
            <a:pPr eaLnBrk="1" hangingPunct="1">
              <a:lnSpc>
                <a:spcPct val="80000"/>
              </a:lnSpc>
              <a:buFont typeface="Symbol" pitchFamily="18" charset="2"/>
              <a:buNone/>
            </a:pPr>
            <a:endParaRPr lang="en-US" sz="2400" dirty="0" smtClean="0"/>
          </a:p>
        </p:txBody>
      </p:sp>
      <p:sp>
        <p:nvSpPr>
          <p:cNvPr id="185348" name="AutoShape 4"/>
          <p:cNvSpPr>
            <a:spLocks noChangeArrowheads="1"/>
          </p:cNvSpPr>
          <p:nvPr/>
        </p:nvSpPr>
        <p:spPr bwMode="auto">
          <a:xfrm>
            <a:off x="990600" y="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p:spPr>
        <p:txBody>
          <a:bodyPr/>
          <a:lstStyle/>
          <a:p>
            <a:fld id="{97ECE8F5-BEB6-4EE5-81BC-1C44599964C0}" type="datetime1">
              <a:rPr lang="en-US" smtClean="0"/>
              <a:pPr/>
              <a:t>10/29/2011</a:t>
            </a:fld>
            <a:endParaRPr lang="en-US" smtClean="0"/>
          </a:p>
        </p:txBody>
      </p:sp>
      <p:sp>
        <p:nvSpPr>
          <p:cNvPr id="31747" name="Footer Placeholder 4"/>
          <p:cNvSpPr>
            <a:spLocks noGrp="1"/>
          </p:cNvSpPr>
          <p:nvPr>
            <p:ph type="ftr" sz="quarter" idx="11"/>
          </p:nvPr>
        </p:nvSpPr>
        <p:spPr>
          <a:noFill/>
        </p:spPr>
        <p:txBody>
          <a:bodyPr/>
          <a:lstStyle/>
          <a:p>
            <a:r>
              <a:rPr lang="en-US" smtClean="0"/>
              <a:t>Copyright (c) 2008 AYA Educational Institute</a:t>
            </a:r>
          </a:p>
        </p:txBody>
      </p:sp>
      <p:sp>
        <p:nvSpPr>
          <p:cNvPr id="31748" name="Rectangle 3"/>
          <p:cNvSpPr>
            <a:spLocks noGrp="1" noChangeArrowheads="1"/>
          </p:cNvSpPr>
          <p:nvPr>
            <p:ph type="body" idx="1"/>
          </p:nvPr>
        </p:nvSpPr>
        <p:spPr/>
        <p:txBody>
          <a:bodyPr/>
          <a:lstStyle/>
          <a:p>
            <a:pPr eaLnBrk="1" hangingPunct="1"/>
            <a:endParaRPr lang="en-US" smtClean="0"/>
          </a:p>
        </p:txBody>
      </p:sp>
      <p:sp>
        <p:nvSpPr>
          <p:cNvPr id="31749" name="Rectangle 4"/>
          <p:cNvSpPr>
            <a:spLocks noChangeArrowheads="1"/>
          </p:cNvSpPr>
          <p:nvPr/>
        </p:nvSpPr>
        <p:spPr bwMode="auto">
          <a:xfrm>
            <a:off x="990600" y="228600"/>
            <a:ext cx="8153400" cy="1143000"/>
          </a:xfrm>
          <a:prstGeom prst="rect">
            <a:avLst/>
          </a:prstGeom>
          <a:noFill/>
          <a:ln w="9525">
            <a:noFill/>
            <a:miter lim="800000"/>
            <a:headEnd/>
            <a:tailEnd/>
          </a:ln>
        </p:spPr>
        <p:txBody>
          <a:bodyPr anchor="b"/>
          <a:lstStyle/>
          <a:p>
            <a:pPr algn="ctr"/>
            <a:r>
              <a:rPr lang="en-US" sz="4400" b="1" i="1">
                <a:solidFill>
                  <a:schemeClr val="tx2"/>
                </a:solidFill>
              </a:rPr>
              <a:t>MAAFA: Invasion and attack on mind, body and spirit!</a:t>
            </a:r>
          </a:p>
        </p:txBody>
      </p:sp>
      <p:pic>
        <p:nvPicPr>
          <p:cNvPr id="31750" name="Picture 5"/>
          <p:cNvPicPr>
            <a:picLocks noChangeAspect="1" noChangeArrowheads="1"/>
          </p:cNvPicPr>
          <p:nvPr/>
        </p:nvPicPr>
        <p:blipFill>
          <a:blip r:embed="rId3" cstate="print"/>
          <a:srcRect/>
          <a:stretch>
            <a:fillRect/>
          </a:stretch>
        </p:blipFill>
        <p:spPr bwMode="auto">
          <a:xfrm>
            <a:off x="1219200" y="1600200"/>
            <a:ext cx="3948113" cy="4038600"/>
          </a:xfrm>
          <a:prstGeom prst="rect">
            <a:avLst/>
          </a:prstGeom>
          <a:noFill/>
          <a:ln w="9525">
            <a:noFill/>
            <a:miter lim="800000"/>
            <a:headEnd/>
            <a:tailEnd/>
          </a:ln>
        </p:spPr>
      </p:pic>
      <p:pic>
        <p:nvPicPr>
          <p:cNvPr id="31751" name="Picture 6"/>
          <p:cNvPicPr>
            <a:picLocks noChangeAspect="1" noChangeArrowheads="1"/>
          </p:cNvPicPr>
          <p:nvPr/>
        </p:nvPicPr>
        <p:blipFill>
          <a:blip r:embed="rId4" cstate="print"/>
          <a:srcRect/>
          <a:stretch>
            <a:fillRect/>
          </a:stretch>
        </p:blipFill>
        <p:spPr bwMode="auto">
          <a:xfrm>
            <a:off x="5715000" y="1600200"/>
            <a:ext cx="2906713"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p>
            <a:fld id="{26B43A5A-AF02-4654-B5A1-B0FF13A661AC}" type="datetime1">
              <a:rPr lang="en-US" smtClean="0"/>
              <a:pPr/>
              <a:t>10/29/2011</a:t>
            </a:fld>
            <a:endParaRPr lang="en-US" smtClean="0"/>
          </a:p>
        </p:txBody>
      </p:sp>
      <p:sp>
        <p:nvSpPr>
          <p:cNvPr id="33795" name="Footer Placeholder 4"/>
          <p:cNvSpPr>
            <a:spLocks noGrp="1"/>
          </p:cNvSpPr>
          <p:nvPr>
            <p:ph type="ftr" sz="quarter" idx="11"/>
          </p:nvPr>
        </p:nvSpPr>
        <p:spPr>
          <a:noFill/>
        </p:spPr>
        <p:txBody>
          <a:bodyPr/>
          <a:lstStyle/>
          <a:p>
            <a:r>
              <a:rPr lang="en-US" smtClean="0"/>
              <a:t>Copyright (c) 2008 AYA Educational Institute</a:t>
            </a:r>
          </a:p>
        </p:txBody>
      </p:sp>
      <p:sp>
        <p:nvSpPr>
          <p:cNvPr id="33796" name="Rectangle 5"/>
          <p:cNvSpPr>
            <a:spLocks noGrp="1" noChangeArrowheads="1"/>
          </p:cNvSpPr>
          <p:nvPr>
            <p:ph type="title"/>
          </p:nvPr>
        </p:nvSpPr>
        <p:spPr/>
        <p:txBody>
          <a:bodyPr/>
          <a:lstStyle/>
          <a:p>
            <a:pPr algn="ctr" eaLnBrk="1" hangingPunct="1"/>
            <a:r>
              <a:rPr lang="en-US" sz="4000" b="1" i="1" smtClean="0"/>
              <a:t>MAAFA: Invasion and attack on mind, body and spirit!</a:t>
            </a:r>
          </a:p>
        </p:txBody>
      </p:sp>
      <p:pic>
        <p:nvPicPr>
          <p:cNvPr id="33797" name="Picture 8"/>
          <p:cNvPicPr>
            <a:picLocks noChangeAspect="1" noChangeArrowheads="1"/>
          </p:cNvPicPr>
          <p:nvPr/>
        </p:nvPicPr>
        <p:blipFill>
          <a:blip r:embed="rId3" cstate="print"/>
          <a:srcRect/>
          <a:stretch>
            <a:fillRect/>
          </a:stretch>
        </p:blipFill>
        <p:spPr bwMode="auto">
          <a:xfrm>
            <a:off x="1182687" y="2016125"/>
            <a:ext cx="4000500" cy="3968750"/>
          </a:xfrm>
          <a:prstGeom prst="rect">
            <a:avLst/>
          </a:prstGeom>
          <a:noFill/>
          <a:ln w="9525">
            <a:noFill/>
            <a:miter lim="800000"/>
            <a:headEnd/>
            <a:tailEnd/>
          </a:ln>
        </p:spPr>
      </p:pic>
      <p:pic>
        <p:nvPicPr>
          <p:cNvPr id="33798" name="Picture 9"/>
          <p:cNvPicPr>
            <a:picLocks noChangeAspect="1" noChangeArrowheads="1"/>
          </p:cNvPicPr>
          <p:nvPr/>
        </p:nvPicPr>
        <p:blipFill>
          <a:blip r:embed="rId4" cstate="print"/>
          <a:srcRect/>
          <a:stretch>
            <a:fillRect/>
          </a:stretch>
        </p:blipFill>
        <p:spPr bwMode="auto">
          <a:xfrm>
            <a:off x="5791200" y="1981200"/>
            <a:ext cx="3087687" cy="4038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fld id="{114EDB80-BBEF-40D7-8C51-69390A068210}" type="datetime1">
              <a:rPr lang="en-US" smtClean="0"/>
              <a:pPr/>
              <a:t>10/29/2011</a:t>
            </a:fld>
            <a:endParaRPr lang="en-US" smtClean="0"/>
          </a:p>
        </p:txBody>
      </p:sp>
      <p:sp>
        <p:nvSpPr>
          <p:cNvPr id="18435" name="Footer Placeholder 4"/>
          <p:cNvSpPr>
            <a:spLocks noGrp="1"/>
          </p:cNvSpPr>
          <p:nvPr>
            <p:ph type="ftr" sz="quarter" idx="11"/>
          </p:nvPr>
        </p:nvSpPr>
        <p:spPr>
          <a:noFill/>
        </p:spPr>
        <p:txBody>
          <a:bodyPr/>
          <a:lstStyle/>
          <a:p>
            <a:r>
              <a:rPr lang="en-US" smtClean="0"/>
              <a:t>Copyright (c) 2008 AYA Educational Institute</a:t>
            </a:r>
          </a:p>
        </p:txBody>
      </p:sp>
      <p:sp>
        <p:nvSpPr>
          <p:cNvPr id="18436" name="Rectangle 2"/>
          <p:cNvSpPr>
            <a:spLocks noGrp="1" noChangeArrowheads="1"/>
          </p:cNvSpPr>
          <p:nvPr>
            <p:ph type="title"/>
          </p:nvPr>
        </p:nvSpPr>
        <p:spPr/>
        <p:txBody>
          <a:bodyPr/>
          <a:lstStyle/>
          <a:p>
            <a:pPr algn="ctr" eaLnBrk="1" hangingPunct="1"/>
            <a:r>
              <a:rPr lang="en-US" sz="4000" smtClean="0"/>
              <a:t>African-Centered Focus</a:t>
            </a:r>
            <a:br>
              <a:rPr lang="en-US" sz="4000" smtClean="0"/>
            </a:br>
            <a:endParaRPr lang="en-US" sz="4000" smtClean="0"/>
          </a:p>
        </p:txBody>
      </p:sp>
      <p:sp>
        <p:nvSpPr>
          <p:cNvPr id="18437" name="Rectangle 3"/>
          <p:cNvSpPr>
            <a:spLocks noGrp="1" noChangeArrowheads="1"/>
          </p:cNvSpPr>
          <p:nvPr>
            <p:ph type="body" idx="1"/>
          </p:nvPr>
        </p:nvSpPr>
        <p:spPr>
          <a:xfrm>
            <a:off x="1295400" y="1600200"/>
            <a:ext cx="7543800" cy="4495800"/>
          </a:xfrm>
        </p:spPr>
        <p:txBody>
          <a:bodyPr/>
          <a:lstStyle/>
          <a:p>
            <a:pPr algn="ctr" eaLnBrk="1" hangingPunct="1">
              <a:lnSpc>
                <a:spcPct val="80000"/>
              </a:lnSpc>
            </a:pPr>
            <a:r>
              <a:rPr lang="en-US" sz="6000" smtClean="0"/>
              <a:t>The highest level of </a:t>
            </a:r>
            <a:r>
              <a:rPr lang="en-US" sz="6000" b="1" i="1" smtClean="0">
                <a:solidFill>
                  <a:schemeClr val="accent1"/>
                </a:solidFill>
              </a:rPr>
              <a:t>spirituality</a:t>
            </a:r>
            <a:r>
              <a:rPr lang="en-US" sz="6000" smtClean="0"/>
              <a:t> is manifested in our relationships with each other.</a:t>
            </a:r>
          </a:p>
          <a:p>
            <a:pPr eaLnBrk="1" hangingPunct="1">
              <a:lnSpc>
                <a:spcPct val="80000"/>
              </a:lnSpc>
              <a:buFont typeface="Symbol" pitchFamily="18" charset="2"/>
              <a:buNone/>
            </a:pPr>
            <a:endParaRPr lang="en-US" sz="2400" smtClean="0"/>
          </a:p>
        </p:txBody>
      </p:sp>
      <p:sp>
        <p:nvSpPr>
          <p:cNvPr id="185348" name="AutoShape 4"/>
          <p:cNvSpPr>
            <a:spLocks noChangeArrowheads="1"/>
          </p:cNvSpPr>
          <p:nvPr/>
        </p:nvSpPr>
        <p:spPr bwMode="auto">
          <a:xfrm>
            <a:off x="990600" y="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p:spPr>
        <p:txBody>
          <a:bodyPr/>
          <a:lstStyle/>
          <a:p>
            <a:fld id="{3514D009-7881-43D8-A55F-69D7586ACD8B}" type="datetime1">
              <a:rPr lang="en-US" smtClean="0"/>
              <a:pPr/>
              <a:t>10/29/2011</a:t>
            </a:fld>
            <a:endParaRPr lang="en-US" smtClean="0"/>
          </a:p>
        </p:txBody>
      </p:sp>
      <p:sp>
        <p:nvSpPr>
          <p:cNvPr id="27651" name="Footer Placeholder 4"/>
          <p:cNvSpPr>
            <a:spLocks noGrp="1"/>
          </p:cNvSpPr>
          <p:nvPr>
            <p:ph type="ftr" sz="quarter" idx="11"/>
          </p:nvPr>
        </p:nvSpPr>
        <p:spPr>
          <a:noFill/>
        </p:spPr>
        <p:txBody>
          <a:bodyPr/>
          <a:lstStyle/>
          <a:p>
            <a:r>
              <a:rPr lang="en-US" smtClean="0"/>
              <a:t>Copyright (c) 2008 AYA Educational Institute</a:t>
            </a:r>
          </a:p>
        </p:txBody>
      </p:sp>
      <p:sp>
        <p:nvSpPr>
          <p:cNvPr id="27652" name="Rectangle 2"/>
          <p:cNvSpPr>
            <a:spLocks noGrp="1" noChangeArrowheads="1"/>
          </p:cNvSpPr>
          <p:nvPr>
            <p:ph type="title"/>
          </p:nvPr>
        </p:nvSpPr>
        <p:spPr/>
        <p:txBody>
          <a:bodyPr/>
          <a:lstStyle/>
          <a:p>
            <a:pPr eaLnBrk="1" hangingPunct="1"/>
            <a:r>
              <a:rPr lang="en-US" smtClean="0"/>
              <a:t>Our Spiritual Walk:</a:t>
            </a:r>
          </a:p>
        </p:txBody>
      </p:sp>
      <p:sp>
        <p:nvSpPr>
          <p:cNvPr id="27653" name="Text Box 3"/>
          <p:cNvSpPr>
            <a:spLocks noGrp="1" noChangeArrowheads="1"/>
          </p:cNvSpPr>
          <p:nvPr>
            <p:ph type="body" idx="1"/>
          </p:nvPr>
        </p:nvSpPr>
        <p:spPr>
          <a:noFill/>
        </p:spPr>
        <p:txBody>
          <a:bodyPr/>
          <a:lstStyle/>
          <a:p>
            <a:pPr algn="ctr" eaLnBrk="1" hangingPunct="1">
              <a:lnSpc>
                <a:spcPct val="80000"/>
              </a:lnSpc>
              <a:buFont typeface="Symbol" pitchFamily="18" charset="2"/>
              <a:buNone/>
            </a:pPr>
            <a:r>
              <a:rPr lang="en-US" sz="7200" b="1" i="1" dirty="0" err="1" smtClean="0">
                <a:solidFill>
                  <a:schemeClr val="accent1"/>
                </a:solidFill>
              </a:rPr>
              <a:t>umuntu</a:t>
            </a:r>
            <a:r>
              <a:rPr lang="en-US" sz="7200" b="1" i="1" dirty="0" smtClean="0">
                <a:solidFill>
                  <a:schemeClr val="accent1"/>
                </a:solidFill>
              </a:rPr>
              <a:t> </a:t>
            </a:r>
          </a:p>
          <a:p>
            <a:pPr algn="ctr" eaLnBrk="1" hangingPunct="1">
              <a:lnSpc>
                <a:spcPct val="80000"/>
              </a:lnSpc>
              <a:buFont typeface="Symbol" pitchFamily="18" charset="2"/>
              <a:buNone/>
            </a:pPr>
            <a:r>
              <a:rPr lang="en-US" sz="7200" b="1" i="1" dirty="0" err="1" smtClean="0">
                <a:solidFill>
                  <a:schemeClr val="accent1"/>
                </a:solidFill>
              </a:rPr>
              <a:t>ngumuntu</a:t>
            </a:r>
            <a:r>
              <a:rPr lang="en-US" sz="7200" b="1" i="1" dirty="0" smtClean="0">
                <a:solidFill>
                  <a:schemeClr val="accent1"/>
                </a:solidFill>
              </a:rPr>
              <a:t> </a:t>
            </a:r>
            <a:r>
              <a:rPr lang="en-US" sz="7200" b="1" i="1" dirty="0" err="1" smtClean="0">
                <a:solidFill>
                  <a:schemeClr val="accent1"/>
                </a:solidFill>
              </a:rPr>
              <a:t>ngabantu</a:t>
            </a:r>
            <a:r>
              <a:rPr lang="en-US" sz="6600" i="1" dirty="0" smtClean="0"/>
              <a:t>  </a:t>
            </a:r>
          </a:p>
          <a:p>
            <a:pPr algn="ctr" eaLnBrk="1" hangingPunct="1">
              <a:lnSpc>
                <a:spcPct val="80000"/>
              </a:lnSpc>
            </a:pPr>
            <a:r>
              <a:rPr lang="en-US" sz="2000" dirty="0" smtClean="0"/>
              <a:t>(a person is a person because we are a people) </a:t>
            </a:r>
          </a:p>
          <a:p>
            <a:pPr algn="ctr" eaLnBrk="1" hangingPunct="1">
              <a:lnSpc>
                <a:spcPct val="80000"/>
              </a:lnSpc>
            </a:pPr>
            <a:r>
              <a:rPr lang="en-US" sz="2000" i="1" dirty="0" smtClean="0"/>
              <a:t>this traditional African spiritual world view shows a basic respect and compassion for others. </a:t>
            </a:r>
            <a:endParaRPr lang="en-US" sz="2000" dirty="0" smtClean="0"/>
          </a:p>
          <a:p>
            <a:pPr eaLnBrk="1" hangingPunct="1">
              <a:lnSpc>
                <a:spcPct val="80000"/>
              </a:lnSpc>
              <a:buFont typeface="Symbol" pitchFamily="18" charset="2"/>
              <a:buNone/>
            </a:pPr>
            <a:endParaRPr lang="en-US" sz="20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p:spPr>
        <p:txBody>
          <a:bodyPr/>
          <a:lstStyle/>
          <a:p>
            <a:fld id="{035CDCA7-49F0-4B7C-B8CF-E561E1309E68}" type="datetime1">
              <a:rPr lang="en-US" smtClean="0"/>
              <a:pPr/>
              <a:t>10/29/2011</a:t>
            </a:fld>
            <a:endParaRPr lang="en-US" smtClean="0"/>
          </a:p>
        </p:txBody>
      </p:sp>
      <p:sp>
        <p:nvSpPr>
          <p:cNvPr id="34819" name="Footer Placeholder 4"/>
          <p:cNvSpPr>
            <a:spLocks noGrp="1"/>
          </p:cNvSpPr>
          <p:nvPr>
            <p:ph type="ftr" sz="quarter" idx="11"/>
          </p:nvPr>
        </p:nvSpPr>
        <p:spPr>
          <a:noFill/>
        </p:spPr>
        <p:txBody>
          <a:bodyPr/>
          <a:lstStyle/>
          <a:p>
            <a:r>
              <a:rPr lang="en-US" smtClean="0"/>
              <a:t>Copyright (c) 2008 AYA Educational Institute</a:t>
            </a:r>
          </a:p>
        </p:txBody>
      </p:sp>
      <p:pic>
        <p:nvPicPr>
          <p:cNvPr id="34820" name="Picture 3"/>
          <p:cNvPicPr>
            <a:picLocks noGrp="1" noChangeAspect="1" noChangeArrowheads="1"/>
          </p:cNvPicPr>
          <p:nvPr>
            <p:ph type="body" idx="1"/>
          </p:nvPr>
        </p:nvPicPr>
        <p:blipFill>
          <a:blip r:embed="rId3" cstate="print"/>
          <a:srcRect/>
          <a:stretch>
            <a:fillRect/>
          </a:stretch>
        </p:blipFill>
        <p:spPr/>
      </p:pic>
      <p:sp>
        <p:nvSpPr>
          <p:cNvPr id="34821" name="Rectangle 5"/>
          <p:cNvSpPr>
            <a:spLocks noGrp="1" noChangeArrowheads="1"/>
          </p:cNvSpPr>
          <p:nvPr>
            <p:ph type="title"/>
          </p:nvPr>
        </p:nvSpPr>
        <p:spPr>
          <a:noFill/>
        </p:spPr>
        <p:txBody>
          <a:bodyPr/>
          <a:lstStyle/>
          <a:p>
            <a:pPr algn="ctr" eaLnBrk="1" hangingPunct="1"/>
            <a:r>
              <a:rPr lang="en-US" sz="4000" b="1" i="1" smtClean="0"/>
              <a:t>MAAFA: Invasion and attack on mind, body and spirit!</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p:spPr>
        <p:txBody>
          <a:bodyPr/>
          <a:lstStyle/>
          <a:p>
            <a:fld id="{A9153729-5418-4BE2-8861-05AA5EE8217E}" type="datetime1">
              <a:rPr lang="en-US" smtClean="0"/>
              <a:pPr/>
              <a:t>10/29/2011</a:t>
            </a:fld>
            <a:endParaRPr lang="en-US" smtClean="0"/>
          </a:p>
        </p:txBody>
      </p:sp>
      <p:sp>
        <p:nvSpPr>
          <p:cNvPr id="35843" name="Footer Placeholder 4"/>
          <p:cNvSpPr>
            <a:spLocks noGrp="1"/>
          </p:cNvSpPr>
          <p:nvPr>
            <p:ph type="ftr" sz="quarter" idx="11"/>
          </p:nvPr>
        </p:nvSpPr>
        <p:spPr>
          <a:noFill/>
        </p:spPr>
        <p:txBody>
          <a:bodyPr/>
          <a:lstStyle/>
          <a:p>
            <a:r>
              <a:rPr lang="en-US" smtClean="0"/>
              <a:t>Copyright (c) 2008 AYA Educational Institute</a:t>
            </a:r>
          </a:p>
        </p:txBody>
      </p:sp>
      <p:sp>
        <p:nvSpPr>
          <p:cNvPr id="35844" name="Rectangle 2"/>
          <p:cNvSpPr>
            <a:spLocks noGrp="1" noChangeArrowheads="1"/>
          </p:cNvSpPr>
          <p:nvPr>
            <p:ph type="title"/>
          </p:nvPr>
        </p:nvSpPr>
        <p:spPr/>
        <p:txBody>
          <a:bodyPr/>
          <a:lstStyle/>
          <a:p>
            <a:pPr algn="ctr" eaLnBrk="1" hangingPunct="1"/>
            <a:r>
              <a:rPr lang="en-US" b="1" i="1" smtClean="0"/>
              <a:t>MAAFA</a:t>
            </a:r>
          </a:p>
        </p:txBody>
      </p:sp>
      <p:pic>
        <p:nvPicPr>
          <p:cNvPr id="35845" name="Picture 4"/>
          <p:cNvPicPr>
            <a:picLocks noChangeAspect="1" noChangeArrowheads="1"/>
          </p:cNvPicPr>
          <p:nvPr/>
        </p:nvPicPr>
        <p:blipFill>
          <a:blip r:embed="rId3" cstate="print"/>
          <a:srcRect/>
          <a:stretch>
            <a:fillRect/>
          </a:stretch>
        </p:blipFill>
        <p:spPr bwMode="auto">
          <a:xfrm>
            <a:off x="4876800" y="1600200"/>
            <a:ext cx="4000500" cy="4495800"/>
          </a:xfrm>
          <a:prstGeom prst="rect">
            <a:avLst/>
          </a:prstGeom>
          <a:noFill/>
          <a:ln w="9525">
            <a:noFill/>
            <a:miter lim="800000"/>
            <a:headEnd/>
            <a:tailEnd/>
          </a:ln>
        </p:spPr>
      </p:pic>
      <p:pic>
        <p:nvPicPr>
          <p:cNvPr id="35846" name="Picture 5"/>
          <p:cNvPicPr>
            <a:picLocks noChangeAspect="1" noChangeArrowheads="1"/>
          </p:cNvPicPr>
          <p:nvPr/>
        </p:nvPicPr>
        <p:blipFill>
          <a:blip r:embed="rId4" cstate="print"/>
          <a:srcRect/>
          <a:stretch>
            <a:fillRect/>
          </a:stretch>
        </p:blipFill>
        <p:spPr bwMode="auto">
          <a:xfrm>
            <a:off x="1371600" y="1600200"/>
            <a:ext cx="2835275" cy="446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p:spPr>
        <p:txBody>
          <a:bodyPr/>
          <a:lstStyle/>
          <a:p>
            <a:fld id="{85570C55-2147-4E11-940D-9EB1FEF6DCF6}" type="datetime1">
              <a:rPr lang="en-US" smtClean="0"/>
              <a:pPr/>
              <a:t>10/29/2011</a:t>
            </a:fld>
            <a:endParaRPr lang="en-US" smtClean="0"/>
          </a:p>
        </p:txBody>
      </p:sp>
      <p:sp>
        <p:nvSpPr>
          <p:cNvPr id="36867" name="Footer Placeholder 4"/>
          <p:cNvSpPr>
            <a:spLocks noGrp="1"/>
          </p:cNvSpPr>
          <p:nvPr>
            <p:ph type="ftr" sz="quarter" idx="11"/>
          </p:nvPr>
        </p:nvSpPr>
        <p:spPr>
          <a:noFill/>
        </p:spPr>
        <p:txBody>
          <a:bodyPr/>
          <a:lstStyle/>
          <a:p>
            <a:r>
              <a:rPr lang="en-US" smtClean="0"/>
              <a:t>Copyright (c) 2008 AYA Educational Institute</a:t>
            </a:r>
          </a:p>
        </p:txBody>
      </p:sp>
      <p:pic>
        <p:nvPicPr>
          <p:cNvPr id="36868" name="Picture 3"/>
          <p:cNvPicPr>
            <a:picLocks noGrp="1" noChangeAspect="1" noChangeArrowheads="1"/>
          </p:cNvPicPr>
          <p:nvPr>
            <p:ph type="body" idx="1"/>
          </p:nvPr>
        </p:nvPicPr>
        <p:blipFill>
          <a:blip r:embed="rId3" cstate="print"/>
          <a:srcRect/>
          <a:stretch>
            <a:fillRect/>
          </a:stretch>
        </p:blipFill>
        <p:spPr/>
      </p:pic>
      <p:sp>
        <p:nvSpPr>
          <p:cNvPr id="36869" name="Rectangle 6"/>
          <p:cNvSpPr>
            <a:spLocks noGrp="1" noChangeArrowheads="1"/>
          </p:cNvSpPr>
          <p:nvPr>
            <p:ph type="title"/>
          </p:nvPr>
        </p:nvSpPr>
        <p:spPr>
          <a:xfrm>
            <a:off x="1219200" y="152400"/>
            <a:ext cx="7772400" cy="1206500"/>
          </a:xfrm>
          <a:noFill/>
        </p:spPr>
        <p:txBody>
          <a:bodyPr/>
          <a:lstStyle/>
          <a:p>
            <a:pPr algn="ctr" eaLnBrk="1" hangingPunct="1"/>
            <a:r>
              <a:rPr lang="en-US" sz="4000" b="1" i="1" smtClean="0"/>
              <a:t>MAAFA: Invasion and attack on mind, body and spirit!</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p:spPr>
        <p:txBody>
          <a:bodyPr/>
          <a:lstStyle/>
          <a:p>
            <a:fld id="{353287EC-4C8C-4EC4-9E8F-EA1006620738}" type="datetime1">
              <a:rPr lang="en-US" smtClean="0"/>
              <a:pPr/>
              <a:t>10/29/2011</a:t>
            </a:fld>
            <a:endParaRPr lang="en-US" smtClean="0"/>
          </a:p>
        </p:txBody>
      </p:sp>
      <p:sp>
        <p:nvSpPr>
          <p:cNvPr id="37891" name="Footer Placeholder 4"/>
          <p:cNvSpPr>
            <a:spLocks noGrp="1"/>
          </p:cNvSpPr>
          <p:nvPr>
            <p:ph type="ftr" sz="quarter" idx="11"/>
          </p:nvPr>
        </p:nvSpPr>
        <p:spPr>
          <a:noFill/>
        </p:spPr>
        <p:txBody>
          <a:bodyPr/>
          <a:lstStyle/>
          <a:p>
            <a:r>
              <a:rPr lang="en-US" smtClean="0"/>
              <a:t>Copyright (c) 2008 AYA Educational Institute</a:t>
            </a:r>
          </a:p>
        </p:txBody>
      </p:sp>
      <p:sp>
        <p:nvSpPr>
          <p:cNvPr id="37892" name="Rectangle 2"/>
          <p:cNvSpPr>
            <a:spLocks noGrp="1" noChangeArrowheads="1"/>
          </p:cNvSpPr>
          <p:nvPr>
            <p:ph type="title"/>
          </p:nvPr>
        </p:nvSpPr>
        <p:spPr/>
        <p:txBody>
          <a:bodyPr/>
          <a:lstStyle/>
          <a:p>
            <a:pPr eaLnBrk="1" hangingPunct="1"/>
            <a:endParaRPr lang="en-US" smtClean="0"/>
          </a:p>
        </p:txBody>
      </p:sp>
      <p:sp>
        <p:nvSpPr>
          <p:cNvPr id="37893" name="Rectangle 3"/>
          <p:cNvSpPr>
            <a:spLocks noGrp="1" noChangeArrowheads="1"/>
          </p:cNvSpPr>
          <p:nvPr>
            <p:ph type="body" idx="1"/>
          </p:nvPr>
        </p:nvSpPr>
        <p:spPr/>
        <p:txBody>
          <a:bodyPr/>
          <a:lstStyle/>
          <a:p>
            <a:pPr eaLnBrk="1" hangingPunct="1"/>
            <a:endParaRPr lang="en-US" smtClean="0"/>
          </a:p>
        </p:txBody>
      </p:sp>
      <p:sp>
        <p:nvSpPr>
          <p:cNvPr id="37894" name="Rectangle 4"/>
          <p:cNvSpPr>
            <a:spLocks noChangeArrowheads="1"/>
          </p:cNvSpPr>
          <p:nvPr/>
        </p:nvSpPr>
        <p:spPr bwMode="auto">
          <a:xfrm>
            <a:off x="1143000" y="0"/>
            <a:ext cx="8001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37895" name="Text Box 5"/>
          <p:cNvSpPr txBox="1">
            <a:spLocks noChangeArrowheads="1"/>
          </p:cNvSpPr>
          <p:nvPr/>
        </p:nvSpPr>
        <p:spPr bwMode="auto">
          <a:xfrm>
            <a:off x="1524000" y="990600"/>
            <a:ext cx="7162800" cy="4708981"/>
          </a:xfrm>
          <a:prstGeom prst="rect">
            <a:avLst/>
          </a:prstGeom>
          <a:noFill/>
          <a:ln w="12700" cap="sq">
            <a:noFill/>
            <a:miter lim="800000"/>
            <a:headEnd type="none" w="sm" len="sm"/>
            <a:tailEnd type="none" w="sm" len="sm"/>
          </a:ln>
        </p:spPr>
        <p:txBody>
          <a:bodyPr>
            <a:spAutoFit/>
          </a:bodyPr>
          <a:lstStyle/>
          <a:p>
            <a:pPr algn="ctr">
              <a:spcBef>
                <a:spcPct val="50000"/>
              </a:spcBef>
            </a:pPr>
            <a:r>
              <a:rPr lang="en-US" sz="4000" dirty="0">
                <a:solidFill>
                  <a:schemeClr val="accent1"/>
                </a:solidFill>
              </a:rPr>
              <a:t>It was a brutal beyond imagination!</a:t>
            </a:r>
          </a:p>
          <a:p>
            <a:pPr algn="ctr">
              <a:spcBef>
                <a:spcPct val="50000"/>
              </a:spcBef>
            </a:pPr>
            <a:r>
              <a:rPr lang="en-US" sz="4000" dirty="0">
                <a:solidFill>
                  <a:schemeClr val="accent1"/>
                </a:solidFill>
              </a:rPr>
              <a:t>Our bodies were mutilated, for so long that it </a:t>
            </a:r>
            <a:r>
              <a:rPr lang="en-US" sz="4000" dirty="0" smtClean="0">
                <a:solidFill>
                  <a:schemeClr val="accent1"/>
                </a:solidFill>
              </a:rPr>
              <a:t>paved </a:t>
            </a:r>
            <a:r>
              <a:rPr lang="en-US" sz="4000" dirty="0">
                <a:solidFill>
                  <a:schemeClr val="accent1"/>
                </a:solidFill>
              </a:rPr>
              <a:t>the way for the psychic violence that injected alien </a:t>
            </a:r>
            <a:r>
              <a:rPr lang="en-US" sz="4000" dirty="0" smtClean="0">
                <a:solidFill>
                  <a:schemeClr val="accent1"/>
                </a:solidFill>
              </a:rPr>
              <a:t>thinking</a:t>
            </a:r>
            <a:r>
              <a:rPr lang="en-US" sz="4000" dirty="0">
                <a:solidFill>
                  <a:schemeClr val="accent1"/>
                </a:solidFill>
              </a:rPr>
              <a:t>, feelings, and behavior into us.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553200" y="0"/>
            <a:ext cx="2362200" cy="2339102"/>
          </a:xfrm>
          <a:prstGeom prst="rect">
            <a:avLst/>
          </a:prstGeom>
          <a:noFill/>
          <a:ln w="9525">
            <a:noFill/>
            <a:miter lim="800000"/>
            <a:headEnd/>
            <a:tailEnd/>
          </a:ln>
        </p:spPr>
        <p:txBody>
          <a:bodyPr wrap="square">
            <a:spAutoFit/>
          </a:bodyPr>
          <a:lstStyle/>
          <a:p>
            <a:pPr algn="ctr"/>
            <a:r>
              <a:rPr lang="en-US" sz="4000" dirty="0" smtClean="0">
                <a:latin typeface="Corbel" pitchFamily="34" charset="0"/>
              </a:rPr>
              <a:t>Alienated</a:t>
            </a:r>
          </a:p>
          <a:p>
            <a:pPr algn="ctr"/>
            <a:r>
              <a:rPr lang="en-US" sz="4400" dirty="0" smtClean="0">
                <a:latin typeface="Corbel" pitchFamily="34" charset="0"/>
              </a:rPr>
              <a:t>To Serve</a:t>
            </a:r>
          </a:p>
          <a:p>
            <a:pPr algn="ctr"/>
            <a:r>
              <a:rPr lang="en-US" sz="4400" dirty="0" smtClean="0">
                <a:latin typeface="Corbel" pitchFamily="34" charset="0"/>
              </a:rPr>
              <a:t>Aliens</a:t>
            </a:r>
            <a:endParaRPr lang="en-US" sz="6600" dirty="0">
              <a:latin typeface="Corbel" pitchFamily="34" charset="0"/>
            </a:endParaRPr>
          </a:p>
          <a:p>
            <a:pPr algn="ctr"/>
            <a:endParaRPr lang="en-US" dirty="0">
              <a:latin typeface="Corbel" pitchFamily="34" charset="0"/>
            </a:endParaRPr>
          </a:p>
        </p:txBody>
      </p:sp>
      <p:pic>
        <p:nvPicPr>
          <p:cNvPr id="5" name="Picture 4" descr="alien.jpg"/>
          <p:cNvPicPr>
            <a:picLocks noChangeAspect="1"/>
          </p:cNvPicPr>
          <p:nvPr/>
        </p:nvPicPr>
        <p:blipFill>
          <a:blip r:embed="rId3" cstate="print"/>
          <a:stretch>
            <a:fillRect/>
          </a:stretch>
        </p:blipFill>
        <p:spPr>
          <a:xfrm>
            <a:off x="0" y="0"/>
            <a:ext cx="6558198" cy="6858000"/>
          </a:xfrm>
          <a:prstGeom prst="rect">
            <a:avLst/>
          </a:prstGeom>
        </p:spPr>
      </p:pic>
      <p:sp>
        <p:nvSpPr>
          <p:cNvPr id="6" name="TextBox 5"/>
          <p:cNvSpPr txBox="1">
            <a:spLocks noChangeArrowheads="1"/>
          </p:cNvSpPr>
          <p:nvPr/>
        </p:nvSpPr>
        <p:spPr bwMode="auto">
          <a:xfrm>
            <a:off x="6553200" y="2971800"/>
            <a:ext cx="2362200" cy="1600438"/>
          </a:xfrm>
          <a:prstGeom prst="rect">
            <a:avLst/>
          </a:prstGeom>
          <a:noFill/>
          <a:ln w="9525">
            <a:noFill/>
            <a:miter lim="800000"/>
            <a:headEnd/>
            <a:tailEnd/>
          </a:ln>
        </p:spPr>
        <p:txBody>
          <a:bodyPr wrap="square">
            <a:spAutoFit/>
          </a:bodyPr>
          <a:lstStyle/>
          <a:p>
            <a:pPr algn="ctr"/>
            <a:r>
              <a:rPr lang="en-US" sz="4000" dirty="0" smtClean="0">
                <a:latin typeface="Corbel" pitchFamily="34" charset="0"/>
              </a:rPr>
              <a:t>Reversing The Tide</a:t>
            </a:r>
            <a:endParaRPr lang="en-US" sz="6600" dirty="0">
              <a:latin typeface="Corbel" pitchFamily="34" charset="0"/>
            </a:endParaRPr>
          </a:p>
          <a:p>
            <a:pPr algn="ctr"/>
            <a:endParaRPr lang="en-US" dirty="0">
              <a:latin typeface="Corbel" pitchFamily="34" charset="0"/>
            </a:endParaRPr>
          </a:p>
        </p:txBody>
      </p:sp>
      <p:pic>
        <p:nvPicPr>
          <p:cNvPr id="7" name="Picture 6" descr="Scarface_26560.jpg"/>
          <p:cNvPicPr>
            <a:picLocks noChangeAspect="1"/>
          </p:cNvPicPr>
          <p:nvPr/>
        </p:nvPicPr>
        <p:blipFill>
          <a:blip r:embed="rId4" cstate="print"/>
          <a:stretch>
            <a:fillRect/>
          </a:stretch>
        </p:blipFill>
        <p:spPr>
          <a:xfrm>
            <a:off x="0" y="0"/>
            <a:ext cx="6553200" cy="4914900"/>
          </a:xfrm>
          <a:prstGeom prst="rect">
            <a:avLst/>
          </a:prstGeom>
        </p:spPr>
      </p:pic>
      <p:pic>
        <p:nvPicPr>
          <p:cNvPr id="8" name="Picture 7" descr="Scarface_26560.jpg"/>
          <p:cNvPicPr>
            <a:picLocks noChangeAspect="1"/>
          </p:cNvPicPr>
          <p:nvPr/>
        </p:nvPicPr>
        <p:blipFill>
          <a:blip r:embed="rId5" cstate="print"/>
          <a:stretch>
            <a:fillRect/>
          </a:stretch>
        </p:blipFill>
        <p:spPr>
          <a:xfrm>
            <a:off x="-31423" y="152400"/>
            <a:ext cx="5422316" cy="6705600"/>
          </a:xfrm>
          <a:prstGeom prst="rect">
            <a:avLst/>
          </a:prstGeom>
        </p:spPr>
      </p:pic>
      <p:pic>
        <p:nvPicPr>
          <p:cNvPr id="9" name="Picture 8" descr="Scarface_26560.jpg"/>
          <p:cNvPicPr>
            <a:picLocks noChangeAspect="1"/>
          </p:cNvPicPr>
          <p:nvPr/>
        </p:nvPicPr>
        <p:blipFill>
          <a:blip r:embed="rId6" cstate="print"/>
          <a:stretch>
            <a:fillRect/>
          </a:stretch>
        </p:blipFill>
        <p:spPr>
          <a:xfrm>
            <a:off x="533400" y="152400"/>
            <a:ext cx="5029200" cy="6705600"/>
          </a:xfrm>
          <a:prstGeom prst="rect">
            <a:avLst/>
          </a:prstGeom>
        </p:spPr>
      </p:pic>
      <p:pic>
        <p:nvPicPr>
          <p:cNvPr id="10" name="Picture 9" descr="Scarface_26560.jpg"/>
          <p:cNvPicPr>
            <a:picLocks noChangeAspect="1"/>
          </p:cNvPicPr>
          <p:nvPr/>
        </p:nvPicPr>
        <p:blipFill>
          <a:blip r:embed="rId7" cstate="print"/>
          <a:stretch>
            <a:fillRect/>
          </a:stretch>
        </p:blipFill>
        <p:spPr>
          <a:xfrm>
            <a:off x="0" y="0"/>
            <a:ext cx="6590272" cy="4724400"/>
          </a:xfrm>
          <a:prstGeom prst="rect">
            <a:avLst/>
          </a:prstGeom>
        </p:spPr>
      </p:pic>
      <p:pic>
        <p:nvPicPr>
          <p:cNvPr id="11" name="Picture 10" descr="Scarface_26560.jpg"/>
          <p:cNvPicPr>
            <a:picLocks noChangeAspect="1"/>
          </p:cNvPicPr>
          <p:nvPr/>
        </p:nvPicPr>
        <p:blipFill>
          <a:blip r:embed="rId8" cstate="print"/>
          <a:stretch>
            <a:fillRect/>
          </a:stretch>
        </p:blipFill>
        <p:spPr>
          <a:xfrm>
            <a:off x="0" y="0"/>
            <a:ext cx="6629400" cy="4972050"/>
          </a:xfrm>
          <a:prstGeom prst="rect">
            <a:avLst/>
          </a:prstGeom>
        </p:spPr>
      </p:pic>
      <p:pic>
        <p:nvPicPr>
          <p:cNvPr id="12" name="Picture 11" descr="Scarface_26560.jpg"/>
          <p:cNvPicPr>
            <a:picLocks noChangeAspect="1"/>
          </p:cNvPicPr>
          <p:nvPr/>
        </p:nvPicPr>
        <p:blipFill>
          <a:blip r:embed="rId9" cstate="print"/>
          <a:stretch>
            <a:fillRect/>
          </a:stretch>
        </p:blipFill>
        <p:spPr>
          <a:xfrm>
            <a:off x="0" y="0"/>
            <a:ext cx="6629400" cy="4972050"/>
          </a:xfrm>
          <a:prstGeom prst="rect">
            <a:avLst/>
          </a:prstGeom>
        </p:spPr>
      </p:pic>
      <p:pic>
        <p:nvPicPr>
          <p:cNvPr id="13" name="Picture 12" descr="Scarface_26560.jpg"/>
          <p:cNvPicPr>
            <a:picLocks noChangeAspect="1"/>
          </p:cNvPicPr>
          <p:nvPr/>
        </p:nvPicPr>
        <p:blipFill>
          <a:blip r:embed="rId10" cstate="print"/>
          <a:stretch>
            <a:fillRect/>
          </a:stretch>
        </p:blipFill>
        <p:spPr>
          <a:xfrm>
            <a:off x="0" y="0"/>
            <a:ext cx="9217746" cy="6858000"/>
          </a:xfrm>
          <a:prstGeom prst="rect">
            <a:avLst/>
          </a:prstGeom>
        </p:spPr>
      </p:pic>
      <p:pic>
        <p:nvPicPr>
          <p:cNvPr id="14" name="Picture 13" descr="Scarface_26560.jpg"/>
          <p:cNvPicPr>
            <a:picLocks noChangeAspect="1"/>
          </p:cNvPicPr>
          <p:nvPr/>
        </p:nvPicPr>
        <p:blipFill>
          <a:blip r:embed="rId11" cstate="print"/>
          <a:stretch>
            <a:fillRect/>
          </a:stretch>
        </p:blipFill>
        <p:spPr>
          <a:xfrm>
            <a:off x="1" y="0"/>
            <a:ext cx="6676572" cy="4572000"/>
          </a:xfrm>
          <a:prstGeom prst="rect">
            <a:avLst/>
          </a:prstGeom>
        </p:spPr>
      </p:pic>
      <p:pic>
        <p:nvPicPr>
          <p:cNvPr id="15" name="Picture 14" descr="Scarface_26560.jpg"/>
          <p:cNvPicPr>
            <a:picLocks noChangeAspect="1"/>
          </p:cNvPicPr>
          <p:nvPr/>
        </p:nvPicPr>
        <p:blipFill>
          <a:blip r:embed="rId12" cstate="print"/>
          <a:stretch>
            <a:fillRect/>
          </a:stretch>
        </p:blipFill>
        <p:spPr>
          <a:xfrm>
            <a:off x="48768" y="0"/>
            <a:ext cx="5541264" cy="6858000"/>
          </a:xfrm>
          <a:prstGeom prst="rect">
            <a:avLst/>
          </a:prstGeom>
        </p:spPr>
      </p:pic>
      <p:pic>
        <p:nvPicPr>
          <p:cNvPr id="16" name="Picture 15" descr="Scarface_26560.jpg"/>
          <p:cNvPicPr>
            <a:picLocks noChangeAspect="1"/>
          </p:cNvPicPr>
          <p:nvPr/>
        </p:nvPicPr>
        <p:blipFill>
          <a:blip r:embed="rId13" cstate="print"/>
          <a:stretch>
            <a:fillRect/>
          </a:stretch>
        </p:blipFill>
        <p:spPr>
          <a:xfrm>
            <a:off x="201168" y="1506100"/>
            <a:ext cx="5541264" cy="4150599"/>
          </a:xfrm>
          <a:prstGeom prst="rect">
            <a:avLst/>
          </a:prstGeom>
        </p:spPr>
      </p:pic>
      <p:pic>
        <p:nvPicPr>
          <p:cNvPr id="17" name="Picture 16" descr="Scarface_26560.jpg"/>
          <p:cNvPicPr>
            <a:picLocks noChangeAspect="1"/>
          </p:cNvPicPr>
          <p:nvPr/>
        </p:nvPicPr>
        <p:blipFill>
          <a:blip r:embed="rId14" cstate="print"/>
          <a:stretch>
            <a:fillRect/>
          </a:stretch>
        </p:blipFill>
        <p:spPr>
          <a:xfrm>
            <a:off x="505326" y="152400"/>
            <a:ext cx="4932947"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3000"/>
                                        <p:tgtEl>
                                          <p:spTgt spid="7"/>
                                        </p:tgtEl>
                                        <p:attrNameLst>
                                          <p:attrName>ppt_x</p:attrName>
                                        </p:attrNameLst>
                                      </p:cBhvr>
                                      <p:tavLst>
                                        <p:tav tm="0">
                                          <p:val>
                                            <p:strVal val="ppt_x"/>
                                          </p:val>
                                        </p:tav>
                                        <p:tav tm="100000">
                                          <p:val>
                                            <p:strVal val="ppt_x"/>
                                          </p:val>
                                        </p:tav>
                                      </p:tavLst>
                                    </p:anim>
                                    <p:anim calcmode="lin" valueType="num">
                                      <p:cBhvr additive="base">
                                        <p:cTn id="12" dur="3000"/>
                                        <p:tgtEl>
                                          <p:spTgt spid="7"/>
                                        </p:tgtEl>
                                        <p:attrNameLst>
                                          <p:attrName>ppt_y</p:attrName>
                                        </p:attrNameLst>
                                      </p:cBhvr>
                                      <p:tavLst>
                                        <p:tav tm="0">
                                          <p:val>
                                            <p:strVal val="ppt_y"/>
                                          </p:val>
                                        </p:tav>
                                        <p:tav tm="100000">
                                          <p:val>
                                            <p:strVal val="1+ppt_h/2"/>
                                          </p:val>
                                        </p:tav>
                                      </p:tavLst>
                                    </p:anim>
                                    <p:set>
                                      <p:cBhvr>
                                        <p:cTn id="13" dur="1" fill="hold">
                                          <p:stCondLst>
                                            <p:cond delay="2999"/>
                                          </p:stCondLst>
                                        </p:cTn>
                                        <p:tgtEl>
                                          <p:spTgt spid="7"/>
                                        </p:tgtEl>
                                        <p:attrNameLst>
                                          <p:attrName>style.visibility</p:attrName>
                                        </p:attrNameLst>
                                      </p:cBhvr>
                                      <p:to>
                                        <p:strVal val="hidden"/>
                                      </p:to>
                                    </p:set>
                                  </p:childTnLst>
                                </p:cTn>
                              </p:par>
                            </p:childTnLst>
                          </p:cTn>
                        </p:par>
                        <p:par>
                          <p:cTn id="14" fill="hold">
                            <p:stCondLst>
                              <p:cond delay="3000"/>
                            </p:stCondLst>
                            <p:childTnLst>
                              <p:par>
                                <p:cTn id="15" presetID="3"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par>
                          <p:cTn id="18" fill="hold">
                            <p:stCondLst>
                              <p:cond delay="3500"/>
                            </p:stCondLst>
                            <p:childTnLst>
                              <p:par>
                                <p:cTn id="19" presetID="2" presetClass="exit" presetSubtype="4" fill="hold" nodeType="afterEffect">
                                  <p:stCondLst>
                                    <p:cond delay="0"/>
                                  </p:stCondLst>
                                  <p:childTnLst>
                                    <p:anim calcmode="lin" valueType="num">
                                      <p:cBhvr additive="base">
                                        <p:cTn id="20" dur="3000"/>
                                        <p:tgtEl>
                                          <p:spTgt spid="8"/>
                                        </p:tgtEl>
                                        <p:attrNameLst>
                                          <p:attrName>ppt_x</p:attrName>
                                        </p:attrNameLst>
                                      </p:cBhvr>
                                      <p:tavLst>
                                        <p:tav tm="0">
                                          <p:val>
                                            <p:strVal val="ppt_x"/>
                                          </p:val>
                                        </p:tav>
                                        <p:tav tm="100000">
                                          <p:val>
                                            <p:strVal val="ppt_x"/>
                                          </p:val>
                                        </p:tav>
                                      </p:tavLst>
                                    </p:anim>
                                    <p:anim calcmode="lin" valueType="num">
                                      <p:cBhvr additive="base">
                                        <p:cTn id="21" dur="3000"/>
                                        <p:tgtEl>
                                          <p:spTgt spid="8"/>
                                        </p:tgtEl>
                                        <p:attrNameLst>
                                          <p:attrName>ppt_y</p:attrName>
                                        </p:attrNameLst>
                                      </p:cBhvr>
                                      <p:tavLst>
                                        <p:tav tm="0">
                                          <p:val>
                                            <p:strVal val="ppt_y"/>
                                          </p:val>
                                        </p:tav>
                                        <p:tav tm="100000">
                                          <p:val>
                                            <p:strVal val="1+ppt_h/2"/>
                                          </p:val>
                                        </p:tav>
                                      </p:tavLst>
                                    </p:anim>
                                    <p:set>
                                      <p:cBhvr>
                                        <p:cTn id="22" dur="1" fill="hold">
                                          <p:stCondLst>
                                            <p:cond delay="2999"/>
                                          </p:stCondLst>
                                        </p:cTn>
                                        <p:tgtEl>
                                          <p:spTgt spid="8"/>
                                        </p:tgtEl>
                                        <p:attrNameLst>
                                          <p:attrName>style.visibility</p:attrName>
                                        </p:attrNameLst>
                                      </p:cBhvr>
                                      <p:to>
                                        <p:strVal val="hidden"/>
                                      </p:to>
                                    </p:set>
                                  </p:childTnLst>
                                </p:cTn>
                              </p:par>
                            </p:childTnLst>
                          </p:cTn>
                        </p:par>
                        <p:par>
                          <p:cTn id="23" fill="hold">
                            <p:stCondLst>
                              <p:cond delay="6500"/>
                            </p:stCondLst>
                            <p:childTnLst>
                              <p:par>
                                <p:cTn id="24" presetID="3" presetClass="entr" presetSubtype="1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linds(horizontal)">
                                      <p:cBhvr>
                                        <p:cTn id="26" dur="500"/>
                                        <p:tgtEl>
                                          <p:spTgt spid="9"/>
                                        </p:tgtEl>
                                      </p:cBhvr>
                                    </p:animEffect>
                                  </p:childTnLst>
                                </p:cTn>
                              </p:par>
                            </p:childTnLst>
                          </p:cTn>
                        </p:par>
                        <p:par>
                          <p:cTn id="27" fill="hold">
                            <p:stCondLst>
                              <p:cond delay="7000"/>
                            </p:stCondLst>
                            <p:childTnLst>
                              <p:par>
                                <p:cTn id="28" presetID="2" presetClass="exit" presetSubtype="4" fill="hold" nodeType="afterEffect">
                                  <p:stCondLst>
                                    <p:cond delay="0"/>
                                  </p:stCondLst>
                                  <p:childTnLst>
                                    <p:anim calcmode="lin" valueType="num">
                                      <p:cBhvr additive="base">
                                        <p:cTn id="29" dur="3000"/>
                                        <p:tgtEl>
                                          <p:spTgt spid="9"/>
                                        </p:tgtEl>
                                        <p:attrNameLst>
                                          <p:attrName>ppt_x</p:attrName>
                                        </p:attrNameLst>
                                      </p:cBhvr>
                                      <p:tavLst>
                                        <p:tav tm="0">
                                          <p:val>
                                            <p:strVal val="ppt_x"/>
                                          </p:val>
                                        </p:tav>
                                        <p:tav tm="100000">
                                          <p:val>
                                            <p:strVal val="ppt_x"/>
                                          </p:val>
                                        </p:tav>
                                      </p:tavLst>
                                    </p:anim>
                                    <p:anim calcmode="lin" valueType="num">
                                      <p:cBhvr additive="base">
                                        <p:cTn id="30" dur="3000"/>
                                        <p:tgtEl>
                                          <p:spTgt spid="9"/>
                                        </p:tgtEl>
                                        <p:attrNameLst>
                                          <p:attrName>ppt_y</p:attrName>
                                        </p:attrNameLst>
                                      </p:cBhvr>
                                      <p:tavLst>
                                        <p:tav tm="0">
                                          <p:val>
                                            <p:strVal val="ppt_y"/>
                                          </p:val>
                                        </p:tav>
                                        <p:tav tm="100000">
                                          <p:val>
                                            <p:strVal val="1+ppt_h/2"/>
                                          </p:val>
                                        </p:tav>
                                      </p:tavLst>
                                    </p:anim>
                                    <p:set>
                                      <p:cBhvr>
                                        <p:cTn id="31" dur="1" fill="hold">
                                          <p:stCondLst>
                                            <p:cond delay="2999"/>
                                          </p:stCondLst>
                                        </p:cTn>
                                        <p:tgtEl>
                                          <p:spTgt spid="9"/>
                                        </p:tgtEl>
                                        <p:attrNameLst>
                                          <p:attrName>style.visibility</p:attrName>
                                        </p:attrNameLst>
                                      </p:cBhvr>
                                      <p:to>
                                        <p:strVal val="hidden"/>
                                      </p:to>
                                    </p:set>
                                  </p:childTnLst>
                                </p:cTn>
                              </p:par>
                            </p:childTnLst>
                          </p:cTn>
                        </p:par>
                        <p:par>
                          <p:cTn id="32" fill="hold">
                            <p:stCondLst>
                              <p:cond delay="10000"/>
                            </p:stCondLst>
                            <p:childTnLst>
                              <p:par>
                                <p:cTn id="33" presetID="3" presetClass="entr" presetSubtype="1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linds(horizontal)">
                                      <p:cBhvr>
                                        <p:cTn id="35" dur="500"/>
                                        <p:tgtEl>
                                          <p:spTgt spid="10"/>
                                        </p:tgtEl>
                                      </p:cBhvr>
                                    </p:animEffect>
                                  </p:childTnLst>
                                </p:cTn>
                              </p:par>
                            </p:childTnLst>
                          </p:cTn>
                        </p:par>
                        <p:par>
                          <p:cTn id="36" fill="hold">
                            <p:stCondLst>
                              <p:cond delay="10500"/>
                            </p:stCondLst>
                            <p:childTnLst>
                              <p:par>
                                <p:cTn id="37" presetID="2" presetClass="exit" presetSubtype="4" fill="hold" nodeType="afterEffect">
                                  <p:stCondLst>
                                    <p:cond delay="0"/>
                                  </p:stCondLst>
                                  <p:childTnLst>
                                    <p:anim calcmode="lin" valueType="num">
                                      <p:cBhvr additive="base">
                                        <p:cTn id="38" dur="3000"/>
                                        <p:tgtEl>
                                          <p:spTgt spid="10"/>
                                        </p:tgtEl>
                                        <p:attrNameLst>
                                          <p:attrName>ppt_x</p:attrName>
                                        </p:attrNameLst>
                                      </p:cBhvr>
                                      <p:tavLst>
                                        <p:tav tm="0">
                                          <p:val>
                                            <p:strVal val="ppt_x"/>
                                          </p:val>
                                        </p:tav>
                                        <p:tav tm="100000">
                                          <p:val>
                                            <p:strVal val="ppt_x"/>
                                          </p:val>
                                        </p:tav>
                                      </p:tavLst>
                                    </p:anim>
                                    <p:anim calcmode="lin" valueType="num">
                                      <p:cBhvr additive="base">
                                        <p:cTn id="39" dur="3000"/>
                                        <p:tgtEl>
                                          <p:spTgt spid="10"/>
                                        </p:tgtEl>
                                        <p:attrNameLst>
                                          <p:attrName>ppt_y</p:attrName>
                                        </p:attrNameLst>
                                      </p:cBhvr>
                                      <p:tavLst>
                                        <p:tav tm="0">
                                          <p:val>
                                            <p:strVal val="ppt_y"/>
                                          </p:val>
                                        </p:tav>
                                        <p:tav tm="100000">
                                          <p:val>
                                            <p:strVal val="1+ppt_h/2"/>
                                          </p:val>
                                        </p:tav>
                                      </p:tavLst>
                                    </p:anim>
                                    <p:set>
                                      <p:cBhvr>
                                        <p:cTn id="40" dur="1" fill="hold">
                                          <p:stCondLst>
                                            <p:cond delay="2999"/>
                                          </p:stCondLst>
                                        </p:cTn>
                                        <p:tgtEl>
                                          <p:spTgt spid="10"/>
                                        </p:tgtEl>
                                        <p:attrNameLst>
                                          <p:attrName>style.visibility</p:attrName>
                                        </p:attrNameLst>
                                      </p:cBhvr>
                                      <p:to>
                                        <p:strVal val="hidden"/>
                                      </p:to>
                                    </p:set>
                                  </p:childTnLst>
                                </p:cTn>
                              </p:par>
                            </p:childTnLst>
                          </p:cTn>
                        </p:par>
                        <p:par>
                          <p:cTn id="41" fill="hold">
                            <p:stCondLst>
                              <p:cond delay="13500"/>
                            </p:stCondLst>
                            <p:childTnLst>
                              <p:par>
                                <p:cTn id="42" presetID="3" presetClass="entr" presetSubtype="1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par>
                          <p:cTn id="45" fill="hold">
                            <p:stCondLst>
                              <p:cond delay="14000"/>
                            </p:stCondLst>
                            <p:childTnLst>
                              <p:par>
                                <p:cTn id="46" presetID="2" presetClass="exit" presetSubtype="4" fill="hold" nodeType="afterEffect">
                                  <p:stCondLst>
                                    <p:cond delay="0"/>
                                  </p:stCondLst>
                                  <p:childTnLst>
                                    <p:anim calcmode="lin" valueType="num">
                                      <p:cBhvr additive="base">
                                        <p:cTn id="47" dur="3000"/>
                                        <p:tgtEl>
                                          <p:spTgt spid="11"/>
                                        </p:tgtEl>
                                        <p:attrNameLst>
                                          <p:attrName>ppt_x</p:attrName>
                                        </p:attrNameLst>
                                      </p:cBhvr>
                                      <p:tavLst>
                                        <p:tav tm="0">
                                          <p:val>
                                            <p:strVal val="ppt_x"/>
                                          </p:val>
                                        </p:tav>
                                        <p:tav tm="100000">
                                          <p:val>
                                            <p:strVal val="ppt_x"/>
                                          </p:val>
                                        </p:tav>
                                      </p:tavLst>
                                    </p:anim>
                                    <p:anim calcmode="lin" valueType="num">
                                      <p:cBhvr additive="base">
                                        <p:cTn id="48" dur="3000"/>
                                        <p:tgtEl>
                                          <p:spTgt spid="11"/>
                                        </p:tgtEl>
                                        <p:attrNameLst>
                                          <p:attrName>ppt_y</p:attrName>
                                        </p:attrNameLst>
                                      </p:cBhvr>
                                      <p:tavLst>
                                        <p:tav tm="0">
                                          <p:val>
                                            <p:strVal val="ppt_y"/>
                                          </p:val>
                                        </p:tav>
                                        <p:tav tm="100000">
                                          <p:val>
                                            <p:strVal val="1+ppt_h/2"/>
                                          </p:val>
                                        </p:tav>
                                      </p:tavLst>
                                    </p:anim>
                                    <p:set>
                                      <p:cBhvr>
                                        <p:cTn id="49" dur="1" fill="hold">
                                          <p:stCondLst>
                                            <p:cond delay="2999"/>
                                          </p:stCondLst>
                                        </p:cTn>
                                        <p:tgtEl>
                                          <p:spTgt spid="11"/>
                                        </p:tgtEl>
                                        <p:attrNameLst>
                                          <p:attrName>style.visibility</p:attrName>
                                        </p:attrNameLst>
                                      </p:cBhvr>
                                      <p:to>
                                        <p:strVal val="hidden"/>
                                      </p:to>
                                    </p:set>
                                  </p:childTnLst>
                                </p:cTn>
                              </p:par>
                            </p:childTnLst>
                          </p:cTn>
                        </p:par>
                        <p:par>
                          <p:cTn id="50" fill="hold">
                            <p:stCondLst>
                              <p:cond delay="17000"/>
                            </p:stCondLst>
                            <p:childTnLst>
                              <p:par>
                                <p:cTn id="51" presetID="3" presetClass="entr" presetSubtype="10" fill="hold"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linds(horizontal)">
                                      <p:cBhvr>
                                        <p:cTn id="53" dur="500"/>
                                        <p:tgtEl>
                                          <p:spTgt spid="12"/>
                                        </p:tgtEl>
                                      </p:cBhvr>
                                    </p:animEffect>
                                  </p:childTnLst>
                                </p:cTn>
                              </p:par>
                            </p:childTnLst>
                          </p:cTn>
                        </p:par>
                        <p:par>
                          <p:cTn id="54" fill="hold">
                            <p:stCondLst>
                              <p:cond delay="17500"/>
                            </p:stCondLst>
                            <p:childTnLst>
                              <p:par>
                                <p:cTn id="55" presetID="2" presetClass="exit" presetSubtype="4" fill="hold" nodeType="afterEffect">
                                  <p:stCondLst>
                                    <p:cond delay="0"/>
                                  </p:stCondLst>
                                  <p:childTnLst>
                                    <p:anim calcmode="lin" valueType="num">
                                      <p:cBhvr additive="base">
                                        <p:cTn id="56" dur="3000"/>
                                        <p:tgtEl>
                                          <p:spTgt spid="12"/>
                                        </p:tgtEl>
                                        <p:attrNameLst>
                                          <p:attrName>ppt_x</p:attrName>
                                        </p:attrNameLst>
                                      </p:cBhvr>
                                      <p:tavLst>
                                        <p:tav tm="0">
                                          <p:val>
                                            <p:strVal val="ppt_x"/>
                                          </p:val>
                                        </p:tav>
                                        <p:tav tm="100000">
                                          <p:val>
                                            <p:strVal val="ppt_x"/>
                                          </p:val>
                                        </p:tav>
                                      </p:tavLst>
                                    </p:anim>
                                    <p:anim calcmode="lin" valueType="num">
                                      <p:cBhvr additive="base">
                                        <p:cTn id="57" dur="3000"/>
                                        <p:tgtEl>
                                          <p:spTgt spid="12"/>
                                        </p:tgtEl>
                                        <p:attrNameLst>
                                          <p:attrName>ppt_y</p:attrName>
                                        </p:attrNameLst>
                                      </p:cBhvr>
                                      <p:tavLst>
                                        <p:tav tm="0">
                                          <p:val>
                                            <p:strVal val="ppt_y"/>
                                          </p:val>
                                        </p:tav>
                                        <p:tav tm="100000">
                                          <p:val>
                                            <p:strVal val="1+ppt_h/2"/>
                                          </p:val>
                                        </p:tav>
                                      </p:tavLst>
                                    </p:anim>
                                    <p:set>
                                      <p:cBhvr>
                                        <p:cTn id="58" dur="1" fill="hold">
                                          <p:stCondLst>
                                            <p:cond delay="2999"/>
                                          </p:stCondLst>
                                        </p:cTn>
                                        <p:tgtEl>
                                          <p:spTgt spid="12"/>
                                        </p:tgtEl>
                                        <p:attrNameLst>
                                          <p:attrName>style.visibility</p:attrName>
                                        </p:attrNameLst>
                                      </p:cBhvr>
                                      <p:to>
                                        <p:strVal val="hidden"/>
                                      </p:to>
                                    </p:set>
                                  </p:childTnLst>
                                </p:cTn>
                              </p:par>
                            </p:childTnLst>
                          </p:cTn>
                        </p:par>
                        <p:par>
                          <p:cTn id="59" fill="hold">
                            <p:stCondLst>
                              <p:cond delay="20500"/>
                            </p:stCondLst>
                            <p:childTnLst>
                              <p:par>
                                <p:cTn id="60" presetID="3" presetClass="entr" presetSubtype="1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linds(horizontal)">
                                      <p:cBhvr>
                                        <p:cTn id="62" dur="500"/>
                                        <p:tgtEl>
                                          <p:spTgt spid="13"/>
                                        </p:tgtEl>
                                      </p:cBhvr>
                                    </p:animEffect>
                                  </p:childTnLst>
                                </p:cTn>
                              </p:par>
                            </p:childTnLst>
                          </p:cTn>
                        </p:par>
                        <p:par>
                          <p:cTn id="63" fill="hold">
                            <p:stCondLst>
                              <p:cond delay="21000"/>
                            </p:stCondLst>
                            <p:childTnLst>
                              <p:par>
                                <p:cTn id="64" presetID="2" presetClass="exit" presetSubtype="4" fill="hold" nodeType="afterEffect">
                                  <p:stCondLst>
                                    <p:cond delay="0"/>
                                  </p:stCondLst>
                                  <p:childTnLst>
                                    <p:anim calcmode="lin" valueType="num">
                                      <p:cBhvr additive="base">
                                        <p:cTn id="65" dur="3000"/>
                                        <p:tgtEl>
                                          <p:spTgt spid="13"/>
                                        </p:tgtEl>
                                        <p:attrNameLst>
                                          <p:attrName>ppt_x</p:attrName>
                                        </p:attrNameLst>
                                      </p:cBhvr>
                                      <p:tavLst>
                                        <p:tav tm="0">
                                          <p:val>
                                            <p:strVal val="ppt_x"/>
                                          </p:val>
                                        </p:tav>
                                        <p:tav tm="100000">
                                          <p:val>
                                            <p:strVal val="ppt_x"/>
                                          </p:val>
                                        </p:tav>
                                      </p:tavLst>
                                    </p:anim>
                                    <p:anim calcmode="lin" valueType="num">
                                      <p:cBhvr additive="base">
                                        <p:cTn id="66" dur="3000"/>
                                        <p:tgtEl>
                                          <p:spTgt spid="13"/>
                                        </p:tgtEl>
                                        <p:attrNameLst>
                                          <p:attrName>ppt_y</p:attrName>
                                        </p:attrNameLst>
                                      </p:cBhvr>
                                      <p:tavLst>
                                        <p:tav tm="0">
                                          <p:val>
                                            <p:strVal val="ppt_y"/>
                                          </p:val>
                                        </p:tav>
                                        <p:tav tm="100000">
                                          <p:val>
                                            <p:strVal val="1+ppt_h/2"/>
                                          </p:val>
                                        </p:tav>
                                      </p:tavLst>
                                    </p:anim>
                                    <p:set>
                                      <p:cBhvr>
                                        <p:cTn id="67" dur="1" fill="hold">
                                          <p:stCondLst>
                                            <p:cond delay="2999"/>
                                          </p:stCondLst>
                                        </p:cTn>
                                        <p:tgtEl>
                                          <p:spTgt spid="13"/>
                                        </p:tgtEl>
                                        <p:attrNameLst>
                                          <p:attrName>style.visibility</p:attrName>
                                        </p:attrNameLst>
                                      </p:cBhvr>
                                      <p:to>
                                        <p:strVal val="hidden"/>
                                      </p:to>
                                    </p:set>
                                  </p:childTnLst>
                                </p:cTn>
                              </p:par>
                            </p:childTnLst>
                          </p:cTn>
                        </p:par>
                        <p:par>
                          <p:cTn id="68" fill="hold">
                            <p:stCondLst>
                              <p:cond delay="24000"/>
                            </p:stCondLst>
                            <p:childTnLst>
                              <p:par>
                                <p:cTn id="69" presetID="3" presetClass="entr" presetSubtype="10" fill="hold"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blinds(horizontal)">
                                      <p:cBhvr>
                                        <p:cTn id="71" dur="500"/>
                                        <p:tgtEl>
                                          <p:spTgt spid="14"/>
                                        </p:tgtEl>
                                      </p:cBhvr>
                                    </p:animEffect>
                                  </p:childTnLst>
                                </p:cTn>
                              </p:par>
                            </p:childTnLst>
                          </p:cTn>
                        </p:par>
                        <p:par>
                          <p:cTn id="72" fill="hold">
                            <p:stCondLst>
                              <p:cond delay="24500"/>
                            </p:stCondLst>
                            <p:childTnLst>
                              <p:par>
                                <p:cTn id="73" presetID="2" presetClass="exit" presetSubtype="4" fill="hold" nodeType="afterEffect">
                                  <p:stCondLst>
                                    <p:cond delay="0"/>
                                  </p:stCondLst>
                                  <p:childTnLst>
                                    <p:anim calcmode="lin" valueType="num">
                                      <p:cBhvr additive="base">
                                        <p:cTn id="74" dur="3000"/>
                                        <p:tgtEl>
                                          <p:spTgt spid="14"/>
                                        </p:tgtEl>
                                        <p:attrNameLst>
                                          <p:attrName>ppt_x</p:attrName>
                                        </p:attrNameLst>
                                      </p:cBhvr>
                                      <p:tavLst>
                                        <p:tav tm="0">
                                          <p:val>
                                            <p:strVal val="ppt_x"/>
                                          </p:val>
                                        </p:tav>
                                        <p:tav tm="100000">
                                          <p:val>
                                            <p:strVal val="ppt_x"/>
                                          </p:val>
                                        </p:tav>
                                      </p:tavLst>
                                    </p:anim>
                                    <p:anim calcmode="lin" valueType="num">
                                      <p:cBhvr additive="base">
                                        <p:cTn id="75" dur="3000"/>
                                        <p:tgtEl>
                                          <p:spTgt spid="14"/>
                                        </p:tgtEl>
                                        <p:attrNameLst>
                                          <p:attrName>ppt_y</p:attrName>
                                        </p:attrNameLst>
                                      </p:cBhvr>
                                      <p:tavLst>
                                        <p:tav tm="0">
                                          <p:val>
                                            <p:strVal val="ppt_y"/>
                                          </p:val>
                                        </p:tav>
                                        <p:tav tm="100000">
                                          <p:val>
                                            <p:strVal val="1+ppt_h/2"/>
                                          </p:val>
                                        </p:tav>
                                      </p:tavLst>
                                    </p:anim>
                                    <p:set>
                                      <p:cBhvr>
                                        <p:cTn id="76" dur="1" fill="hold">
                                          <p:stCondLst>
                                            <p:cond delay="2999"/>
                                          </p:stCondLst>
                                        </p:cTn>
                                        <p:tgtEl>
                                          <p:spTgt spid="14"/>
                                        </p:tgtEl>
                                        <p:attrNameLst>
                                          <p:attrName>style.visibility</p:attrName>
                                        </p:attrNameLst>
                                      </p:cBhvr>
                                      <p:to>
                                        <p:strVal val="hidden"/>
                                      </p:to>
                                    </p:set>
                                  </p:childTnLst>
                                </p:cTn>
                              </p:par>
                            </p:childTnLst>
                          </p:cTn>
                        </p:par>
                        <p:par>
                          <p:cTn id="77" fill="hold">
                            <p:stCondLst>
                              <p:cond delay="27500"/>
                            </p:stCondLst>
                            <p:childTnLst>
                              <p:par>
                                <p:cTn id="78" presetID="3" presetClass="entr" presetSubtype="10" fill="hold" nodeType="after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blinds(horizontal)">
                                      <p:cBhvr>
                                        <p:cTn id="80" dur="500"/>
                                        <p:tgtEl>
                                          <p:spTgt spid="15"/>
                                        </p:tgtEl>
                                      </p:cBhvr>
                                    </p:animEffect>
                                  </p:childTnLst>
                                </p:cTn>
                              </p:par>
                            </p:childTnLst>
                          </p:cTn>
                        </p:par>
                        <p:par>
                          <p:cTn id="81" fill="hold">
                            <p:stCondLst>
                              <p:cond delay="28000"/>
                            </p:stCondLst>
                            <p:childTnLst>
                              <p:par>
                                <p:cTn id="82" presetID="2" presetClass="exit" presetSubtype="4" fill="hold" nodeType="afterEffect">
                                  <p:stCondLst>
                                    <p:cond delay="0"/>
                                  </p:stCondLst>
                                  <p:childTnLst>
                                    <p:anim calcmode="lin" valueType="num">
                                      <p:cBhvr additive="base">
                                        <p:cTn id="83" dur="3000"/>
                                        <p:tgtEl>
                                          <p:spTgt spid="15"/>
                                        </p:tgtEl>
                                        <p:attrNameLst>
                                          <p:attrName>ppt_x</p:attrName>
                                        </p:attrNameLst>
                                      </p:cBhvr>
                                      <p:tavLst>
                                        <p:tav tm="0">
                                          <p:val>
                                            <p:strVal val="ppt_x"/>
                                          </p:val>
                                        </p:tav>
                                        <p:tav tm="100000">
                                          <p:val>
                                            <p:strVal val="ppt_x"/>
                                          </p:val>
                                        </p:tav>
                                      </p:tavLst>
                                    </p:anim>
                                    <p:anim calcmode="lin" valueType="num">
                                      <p:cBhvr additive="base">
                                        <p:cTn id="84" dur="3000"/>
                                        <p:tgtEl>
                                          <p:spTgt spid="15"/>
                                        </p:tgtEl>
                                        <p:attrNameLst>
                                          <p:attrName>ppt_y</p:attrName>
                                        </p:attrNameLst>
                                      </p:cBhvr>
                                      <p:tavLst>
                                        <p:tav tm="0">
                                          <p:val>
                                            <p:strVal val="ppt_y"/>
                                          </p:val>
                                        </p:tav>
                                        <p:tav tm="100000">
                                          <p:val>
                                            <p:strVal val="1+ppt_h/2"/>
                                          </p:val>
                                        </p:tav>
                                      </p:tavLst>
                                    </p:anim>
                                    <p:set>
                                      <p:cBhvr>
                                        <p:cTn id="85" dur="1" fill="hold">
                                          <p:stCondLst>
                                            <p:cond delay="2999"/>
                                          </p:stCondLst>
                                        </p:cTn>
                                        <p:tgtEl>
                                          <p:spTgt spid="15"/>
                                        </p:tgtEl>
                                        <p:attrNameLst>
                                          <p:attrName>style.visibility</p:attrName>
                                        </p:attrNameLst>
                                      </p:cBhvr>
                                      <p:to>
                                        <p:strVal val="hidden"/>
                                      </p:to>
                                    </p:set>
                                  </p:childTnLst>
                                </p:cTn>
                              </p:par>
                            </p:childTnLst>
                          </p:cTn>
                        </p:par>
                        <p:par>
                          <p:cTn id="86" fill="hold">
                            <p:stCondLst>
                              <p:cond delay="31000"/>
                            </p:stCondLst>
                            <p:childTnLst>
                              <p:par>
                                <p:cTn id="87" presetID="3" presetClass="entr" presetSubtype="10" fill="hold" nodeType="after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blinds(horizontal)">
                                      <p:cBhvr>
                                        <p:cTn id="89" dur="500"/>
                                        <p:tgtEl>
                                          <p:spTgt spid="16"/>
                                        </p:tgtEl>
                                      </p:cBhvr>
                                    </p:animEffect>
                                  </p:childTnLst>
                                </p:cTn>
                              </p:par>
                            </p:childTnLst>
                          </p:cTn>
                        </p:par>
                        <p:par>
                          <p:cTn id="90" fill="hold">
                            <p:stCondLst>
                              <p:cond delay="31500"/>
                            </p:stCondLst>
                            <p:childTnLst>
                              <p:par>
                                <p:cTn id="91" presetID="2" presetClass="exit" presetSubtype="4" fill="hold" nodeType="afterEffect">
                                  <p:stCondLst>
                                    <p:cond delay="0"/>
                                  </p:stCondLst>
                                  <p:childTnLst>
                                    <p:anim calcmode="lin" valueType="num">
                                      <p:cBhvr additive="base">
                                        <p:cTn id="92" dur="3000"/>
                                        <p:tgtEl>
                                          <p:spTgt spid="16"/>
                                        </p:tgtEl>
                                        <p:attrNameLst>
                                          <p:attrName>ppt_x</p:attrName>
                                        </p:attrNameLst>
                                      </p:cBhvr>
                                      <p:tavLst>
                                        <p:tav tm="0">
                                          <p:val>
                                            <p:strVal val="ppt_x"/>
                                          </p:val>
                                        </p:tav>
                                        <p:tav tm="100000">
                                          <p:val>
                                            <p:strVal val="ppt_x"/>
                                          </p:val>
                                        </p:tav>
                                      </p:tavLst>
                                    </p:anim>
                                    <p:anim calcmode="lin" valueType="num">
                                      <p:cBhvr additive="base">
                                        <p:cTn id="93" dur="3000"/>
                                        <p:tgtEl>
                                          <p:spTgt spid="16"/>
                                        </p:tgtEl>
                                        <p:attrNameLst>
                                          <p:attrName>ppt_y</p:attrName>
                                        </p:attrNameLst>
                                      </p:cBhvr>
                                      <p:tavLst>
                                        <p:tav tm="0">
                                          <p:val>
                                            <p:strVal val="ppt_y"/>
                                          </p:val>
                                        </p:tav>
                                        <p:tav tm="100000">
                                          <p:val>
                                            <p:strVal val="1+ppt_h/2"/>
                                          </p:val>
                                        </p:tav>
                                      </p:tavLst>
                                    </p:anim>
                                    <p:set>
                                      <p:cBhvr>
                                        <p:cTn id="94" dur="1" fill="hold">
                                          <p:stCondLst>
                                            <p:cond delay="2999"/>
                                          </p:stCondLst>
                                        </p:cTn>
                                        <p:tgtEl>
                                          <p:spTgt spid="16"/>
                                        </p:tgtEl>
                                        <p:attrNameLst>
                                          <p:attrName>style.visibility</p:attrName>
                                        </p:attrNameLst>
                                      </p:cBhvr>
                                      <p:to>
                                        <p:strVal val="hidden"/>
                                      </p:to>
                                    </p:set>
                                  </p:childTnLst>
                                </p:cTn>
                              </p:par>
                            </p:childTnLst>
                          </p:cTn>
                        </p:par>
                        <p:par>
                          <p:cTn id="95" fill="hold">
                            <p:stCondLst>
                              <p:cond delay="34500"/>
                            </p:stCondLst>
                            <p:childTnLst>
                              <p:par>
                                <p:cTn id="96" presetID="3" presetClass="entr" presetSubtype="10" fill="hold" nodeType="afterEffect">
                                  <p:stCondLst>
                                    <p:cond delay="0"/>
                                  </p:stCondLst>
                                  <p:childTnLst>
                                    <p:set>
                                      <p:cBhvr>
                                        <p:cTn id="97" dur="1" fill="hold">
                                          <p:stCondLst>
                                            <p:cond delay="0"/>
                                          </p:stCondLst>
                                        </p:cTn>
                                        <p:tgtEl>
                                          <p:spTgt spid="17"/>
                                        </p:tgtEl>
                                        <p:attrNameLst>
                                          <p:attrName>style.visibility</p:attrName>
                                        </p:attrNameLst>
                                      </p:cBhvr>
                                      <p:to>
                                        <p:strVal val="visible"/>
                                      </p:to>
                                    </p:set>
                                    <p:animEffect transition="in" filter="blinds(horizontal)">
                                      <p:cBhvr>
                                        <p:cTn id="98" dur="500"/>
                                        <p:tgtEl>
                                          <p:spTgt spid="17"/>
                                        </p:tgtEl>
                                      </p:cBhvr>
                                    </p:animEffect>
                                  </p:childTnLst>
                                </p:cTn>
                              </p:par>
                            </p:childTnLst>
                          </p:cTn>
                        </p:par>
                        <p:par>
                          <p:cTn id="99" fill="hold">
                            <p:stCondLst>
                              <p:cond delay="35000"/>
                            </p:stCondLst>
                            <p:childTnLst>
                              <p:par>
                                <p:cTn id="100" presetID="2" presetClass="exit" presetSubtype="4" fill="hold" nodeType="afterEffect">
                                  <p:stCondLst>
                                    <p:cond delay="0"/>
                                  </p:stCondLst>
                                  <p:childTnLst>
                                    <p:anim calcmode="lin" valueType="num">
                                      <p:cBhvr additive="base">
                                        <p:cTn id="101" dur="3000"/>
                                        <p:tgtEl>
                                          <p:spTgt spid="17"/>
                                        </p:tgtEl>
                                        <p:attrNameLst>
                                          <p:attrName>ppt_x</p:attrName>
                                        </p:attrNameLst>
                                      </p:cBhvr>
                                      <p:tavLst>
                                        <p:tav tm="0">
                                          <p:val>
                                            <p:strVal val="ppt_x"/>
                                          </p:val>
                                        </p:tav>
                                        <p:tav tm="100000">
                                          <p:val>
                                            <p:strVal val="ppt_x"/>
                                          </p:val>
                                        </p:tav>
                                      </p:tavLst>
                                    </p:anim>
                                    <p:anim calcmode="lin" valueType="num">
                                      <p:cBhvr additive="base">
                                        <p:cTn id="102" dur="3000"/>
                                        <p:tgtEl>
                                          <p:spTgt spid="17"/>
                                        </p:tgtEl>
                                        <p:attrNameLst>
                                          <p:attrName>ppt_y</p:attrName>
                                        </p:attrNameLst>
                                      </p:cBhvr>
                                      <p:tavLst>
                                        <p:tav tm="0">
                                          <p:val>
                                            <p:strVal val="ppt_y"/>
                                          </p:val>
                                        </p:tav>
                                        <p:tav tm="100000">
                                          <p:val>
                                            <p:strVal val="1+ppt_h/2"/>
                                          </p:val>
                                        </p:tav>
                                      </p:tavLst>
                                    </p:anim>
                                    <p:set>
                                      <p:cBhvr>
                                        <p:cTn id="103" dur="1" fill="hold">
                                          <p:stCondLst>
                                            <p:cond delay="2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p:spPr>
        <p:txBody>
          <a:bodyPr/>
          <a:lstStyle/>
          <a:p>
            <a:fld id="{A0F7CDA1-1A66-4E10-AA3F-5DA4B34B4CA8}" type="datetime1">
              <a:rPr lang="en-US" smtClean="0"/>
              <a:pPr/>
              <a:t>10/29/2011</a:t>
            </a:fld>
            <a:endParaRPr lang="en-US" smtClean="0"/>
          </a:p>
        </p:txBody>
      </p:sp>
      <p:sp>
        <p:nvSpPr>
          <p:cNvPr id="39939" name="Footer Placeholder 4"/>
          <p:cNvSpPr>
            <a:spLocks noGrp="1"/>
          </p:cNvSpPr>
          <p:nvPr>
            <p:ph type="ftr" sz="quarter" idx="11"/>
          </p:nvPr>
        </p:nvSpPr>
        <p:spPr>
          <a:noFill/>
        </p:spPr>
        <p:txBody>
          <a:bodyPr/>
          <a:lstStyle/>
          <a:p>
            <a:r>
              <a:rPr lang="en-US" smtClean="0"/>
              <a:t>Copyright (c) 2008 AYA Educational Institute</a:t>
            </a:r>
          </a:p>
        </p:txBody>
      </p:sp>
      <p:sp>
        <p:nvSpPr>
          <p:cNvPr id="39940" name="Rectangle 2"/>
          <p:cNvSpPr>
            <a:spLocks noGrp="1" noChangeArrowheads="1"/>
          </p:cNvSpPr>
          <p:nvPr>
            <p:ph type="title"/>
          </p:nvPr>
        </p:nvSpPr>
        <p:spPr/>
        <p:txBody>
          <a:bodyPr/>
          <a:lstStyle/>
          <a:p>
            <a:pPr eaLnBrk="1" hangingPunct="1"/>
            <a:endParaRPr lang="en-US" smtClean="0"/>
          </a:p>
        </p:txBody>
      </p:sp>
      <p:sp>
        <p:nvSpPr>
          <p:cNvPr id="39941" name="Rectangle 3"/>
          <p:cNvSpPr>
            <a:spLocks noGrp="1" noChangeArrowheads="1"/>
          </p:cNvSpPr>
          <p:nvPr>
            <p:ph type="body" idx="1"/>
          </p:nvPr>
        </p:nvSpPr>
        <p:spPr/>
        <p:txBody>
          <a:bodyPr/>
          <a:lstStyle/>
          <a:p>
            <a:pPr eaLnBrk="1" hangingPunct="1"/>
            <a:endParaRPr lang="en-US" smtClean="0"/>
          </a:p>
        </p:txBody>
      </p:sp>
      <p:sp>
        <p:nvSpPr>
          <p:cNvPr id="39943" name="Text Box 5"/>
          <p:cNvSpPr txBox="1">
            <a:spLocks noChangeArrowheads="1"/>
          </p:cNvSpPr>
          <p:nvPr/>
        </p:nvSpPr>
        <p:spPr bwMode="auto">
          <a:xfrm>
            <a:off x="1295400" y="228600"/>
            <a:ext cx="7543800" cy="2862322"/>
          </a:xfrm>
          <a:prstGeom prst="rect">
            <a:avLst/>
          </a:prstGeom>
          <a:noFill/>
          <a:ln w="12700" cap="sq">
            <a:noFill/>
            <a:miter lim="800000"/>
            <a:headEnd type="none" w="sm" len="sm"/>
            <a:tailEnd type="none" w="sm" len="sm"/>
          </a:ln>
        </p:spPr>
        <p:txBody>
          <a:bodyPr>
            <a:spAutoFit/>
          </a:bodyPr>
          <a:lstStyle/>
          <a:p>
            <a:pPr algn="ctr">
              <a:spcBef>
                <a:spcPct val="50000"/>
              </a:spcBef>
            </a:pPr>
            <a:r>
              <a:rPr lang="en-US" sz="4000" dirty="0">
                <a:solidFill>
                  <a:schemeClr val="accent1"/>
                </a:solidFill>
              </a:rPr>
              <a:t>Instead of </a:t>
            </a:r>
            <a:r>
              <a:rPr lang="en-US" sz="4000" i="1" dirty="0">
                <a:solidFill>
                  <a:schemeClr val="accent1"/>
                </a:solidFill>
              </a:rPr>
              <a:t>Reciprocity</a:t>
            </a:r>
            <a:r>
              <a:rPr lang="en-US" sz="4000" dirty="0">
                <a:solidFill>
                  <a:schemeClr val="accent1"/>
                </a:solidFill>
              </a:rPr>
              <a:t> and </a:t>
            </a:r>
            <a:r>
              <a:rPr lang="en-US" sz="4000" i="1" dirty="0">
                <a:solidFill>
                  <a:schemeClr val="accent1"/>
                </a:solidFill>
              </a:rPr>
              <a:t>Balance</a:t>
            </a:r>
            <a:r>
              <a:rPr lang="en-US" sz="4000" dirty="0">
                <a:solidFill>
                  <a:schemeClr val="accent1"/>
                </a:solidFill>
              </a:rPr>
              <a:t>, and </a:t>
            </a:r>
            <a:r>
              <a:rPr lang="en-US" sz="4000" i="1" dirty="0">
                <a:solidFill>
                  <a:schemeClr val="accent1"/>
                </a:solidFill>
              </a:rPr>
              <a:t>Authenticity</a:t>
            </a:r>
            <a:r>
              <a:rPr lang="en-US" sz="4000" dirty="0">
                <a:solidFill>
                  <a:schemeClr val="accent1"/>
                </a:solidFill>
              </a:rPr>
              <a:t> what was heaped on us </a:t>
            </a:r>
            <a:r>
              <a:rPr lang="en-US" sz="5400" dirty="0">
                <a:solidFill>
                  <a:schemeClr val="accent1"/>
                </a:solidFill>
              </a:rPr>
              <a:t>CONTROL</a:t>
            </a:r>
          </a:p>
        </p:txBody>
      </p:sp>
      <p:sp>
        <p:nvSpPr>
          <p:cNvPr id="39944" name="Text Box 5"/>
          <p:cNvSpPr txBox="1">
            <a:spLocks noChangeArrowheads="1"/>
          </p:cNvSpPr>
          <p:nvPr/>
        </p:nvSpPr>
        <p:spPr bwMode="auto">
          <a:xfrm>
            <a:off x="1600200" y="3505200"/>
            <a:ext cx="7162800" cy="2862322"/>
          </a:xfrm>
          <a:prstGeom prst="rect">
            <a:avLst/>
          </a:prstGeom>
          <a:noFill/>
          <a:ln w="12700" cap="sq">
            <a:noFill/>
            <a:miter lim="800000"/>
            <a:headEnd type="none" w="sm" len="sm"/>
            <a:tailEnd type="none" w="sm" len="sm"/>
          </a:ln>
        </p:spPr>
        <p:txBody>
          <a:bodyPr>
            <a:spAutoFit/>
          </a:bodyPr>
          <a:lstStyle/>
          <a:p>
            <a:pPr algn="ctr">
              <a:spcBef>
                <a:spcPct val="50000"/>
              </a:spcBef>
            </a:pPr>
            <a:r>
              <a:rPr lang="en-US" sz="3600" dirty="0">
                <a:solidFill>
                  <a:schemeClr val="accent1"/>
                </a:solidFill>
              </a:rPr>
              <a:t>Injected deep into our consciousness </a:t>
            </a:r>
            <a:r>
              <a:rPr lang="en-US" sz="3600" dirty="0" smtClean="0">
                <a:solidFill>
                  <a:schemeClr val="accent1"/>
                </a:solidFill>
              </a:rPr>
              <a:t>was the simple alien idea that we </a:t>
            </a:r>
            <a:r>
              <a:rPr lang="en-US" sz="5400" dirty="0" smtClean="0">
                <a:solidFill>
                  <a:schemeClr val="accent1"/>
                </a:solidFill>
              </a:rPr>
              <a:t>were not good enough.</a:t>
            </a:r>
            <a:endParaRPr lang="en-US" sz="4800" dirty="0">
              <a:solidFill>
                <a:schemeClr val="accent1"/>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3"/>
          <p:cNvSpPr>
            <a:spLocks noGrp="1"/>
          </p:cNvSpPr>
          <p:nvPr>
            <p:ph type="dt" sz="quarter" idx="10"/>
          </p:nvPr>
        </p:nvSpPr>
        <p:spPr>
          <a:noFill/>
        </p:spPr>
        <p:txBody>
          <a:bodyPr/>
          <a:lstStyle/>
          <a:p>
            <a:fld id="{1D278DED-7FB0-4EB3-B13C-9B33C2F7EACE}" type="datetime1">
              <a:rPr lang="en-US" smtClean="0"/>
              <a:pPr/>
              <a:t>10/29/2011</a:t>
            </a:fld>
            <a:endParaRPr lang="en-US" smtClean="0"/>
          </a:p>
        </p:txBody>
      </p:sp>
      <p:sp>
        <p:nvSpPr>
          <p:cNvPr id="40963" name="Footer Placeholder 4"/>
          <p:cNvSpPr>
            <a:spLocks noGrp="1"/>
          </p:cNvSpPr>
          <p:nvPr>
            <p:ph type="ftr" sz="quarter" idx="11"/>
          </p:nvPr>
        </p:nvSpPr>
        <p:spPr>
          <a:noFill/>
        </p:spPr>
        <p:txBody>
          <a:bodyPr/>
          <a:lstStyle/>
          <a:p>
            <a:r>
              <a:rPr lang="en-US" smtClean="0"/>
              <a:t>Copyright (c) 2008 AYA Educational Institute</a:t>
            </a:r>
          </a:p>
        </p:txBody>
      </p:sp>
      <p:sp>
        <p:nvSpPr>
          <p:cNvPr id="40964" name="Rectangle 2"/>
          <p:cNvSpPr>
            <a:spLocks noGrp="1" noChangeArrowheads="1"/>
          </p:cNvSpPr>
          <p:nvPr>
            <p:ph type="title"/>
          </p:nvPr>
        </p:nvSpPr>
        <p:spPr/>
        <p:txBody>
          <a:bodyPr/>
          <a:lstStyle/>
          <a:p>
            <a:pPr eaLnBrk="1" hangingPunct="1"/>
            <a:endParaRPr lang="en-US" smtClean="0"/>
          </a:p>
        </p:txBody>
      </p:sp>
      <p:sp>
        <p:nvSpPr>
          <p:cNvPr id="40965" name="Rectangle 3"/>
          <p:cNvSpPr>
            <a:spLocks noGrp="1" noChangeArrowheads="1"/>
          </p:cNvSpPr>
          <p:nvPr>
            <p:ph type="body" idx="1"/>
          </p:nvPr>
        </p:nvSpPr>
        <p:spPr/>
        <p:txBody>
          <a:bodyPr/>
          <a:lstStyle/>
          <a:p>
            <a:pPr eaLnBrk="1" hangingPunct="1"/>
            <a:endParaRPr lang="en-US" smtClean="0"/>
          </a:p>
        </p:txBody>
      </p:sp>
      <p:sp>
        <p:nvSpPr>
          <p:cNvPr id="40966" name="Rectangle 4"/>
          <p:cNvSpPr>
            <a:spLocks noChangeArrowheads="1"/>
          </p:cNvSpPr>
          <p:nvPr/>
        </p:nvSpPr>
        <p:spPr bwMode="auto">
          <a:xfrm>
            <a:off x="1143000" y="0"/>
            <a:ext cx="8001000" cy="68580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40967" name="Text Box 5"/>
          <p:cNvSpPr txBox="1">
            <a:spLocks noChangeArrowheads="1"/>
          </p:cNvSpPr>
          <p:nvPr/>
        </p:nvSpPr>
        <p:spPr bwMode="auto">
          <a:xfrm>
            <a:off x="1981200" y="1066800"/>
            <a:ext cx="5867400" cy="3751263"/>
          </a:xfrm>
          <a:prstGeom prst="rect">
            <a:avLst/>
          </a:prstGeom>
          <a:noFill/>
          <a:ln w="12700" cap="sq">
            <a:noFill/>
            <a:miter lim="800000"/>
            <a:headEnd type="none" w="sm" len="sm"/>
            <a:tailEnd type="none" w="sm" len="sm"/>
          </a:ln>
        </p:spPr>
        <p:txBody>
          <a:bodyPr>
            <a:spAutoFit/>
          </a:bodyPr>
          <a:lstStyle/>
          <a:p>
            <a:pPr algn="ctr">
              <a:spcBef>
                <a:spcPct val="50000"/>
              </a:spcBef>
            </a:pPr>
            <a:r>
              <a:rPr lang="en-US" sz="4800">
                <a:solidFill>
                  <a:schemeClr val="accent1"/>
                </a:solidFill>
              </a:rPr>
              <a:t>Instead of </a:t>
            </a:r>
            <a:r>
              <a:rPr lang="en-US" sz="4800" i="1">
                <a:solidFill>
                  <a:schemeClr val="bg1"/>
                </a:solidFill>
              </a:rPr>
              <a:t>umuntu, ngumuntu, ngabantu</a:t>
            </a:r>
            <a:r>
              <a:rPr lang="en-US" sz="4800" i="1">
                <a:solidFill>
                  <a:schemeClr val="accent1"/>
                </a:solidFill>
              </a:rPr>
              <a:t> what was heaped upon us </a:t>
            </a:r>
            <a:r>
              <a:rPr lang="en-US" sz="4800">
                <a:solidFill>
                  <a:schemeClr val="accent1"/>
                </a:solidFill>
              </a:rPr>
              <a:t>and injected in us was the </a:t>
            </a:r>
            <a:r>
              <a:rPr lang="en-US" sz="4800">
                <a:solidFill>
                  <a:schemeClr val="bg1"/>
                </a:solidFill>
              </a:rPr>
              <a:t>S/I Line</a:t>
            </a:r>
            <a:r>
              <a:rPr lang="en-US" sz="4800">
                <a:solidFill>
                  <a:schemeClr val="accent1"/>
                </a:solidFill>
              </a:rPr>
              <a:t> </a:t>
            </a:r>
            <a:endParaRPr lang="en-US" sz="6600">
              <a:solidFill>
                <a:schemeClr val="accent1"/>
              </a:solidFill>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p:spPr>
        <p:txBody>
          <a:bodyPr/>
          <a:lstStyle/>
          <a:p>
            <a:fld id="{28E8E205-B7CF-4499-A9E4-2D82EA63A262}" type="datetime1">
              <a:rPr lang="en-US" smtClean="0"/>
              <a:pPr/>
              <a:t>10/29/2011</a:t>
            </a:fld>
            <a:endParaRPr lang="en-US" smtClean="0"/>
          </a:p>
        </p:txBody>
      </p:sp>
      <p:sp>
        <p:nvSpPr>
          <p:cNvPr id="44035" name="Footer Placeholder 4"/>
          <p:cNvSpPr>
            <a:spLocks noGrp="1"/>
          </p:cNvSpPr>
          <p:nvPr>
            <p:ph type="ftr" sz="quarter" idx="11"/>
          </p:nvPr>
        </p:nvSpPr>
        <p:spPr>
          <a:noFill/>
        </p:spPr>
        <p:txBody>
          <a:bodyPr/>
          <a:lstStyle/>
          <a:p>
            <a:r>
              <a:rPr lang="en-US" smtClean="0"/>
              <a:t>Copyright (c) 2008 AYA Educational Institute</a:t>
            </a:r>
          </a:p>
        </p:txBody>
      </p:sp>
      <p:sp>
        <p:nvSpPr>
          <p:cNvPr id="44036" name="Rectangle 2"/>
          <p:cNvSpPr>
            <a:spLocks noGrp="1" noChangeArrowheads="1"/>
          </p:cNvSpPr>
          <p:nvPr>
            <p:ph type="title"/>
          </p:nvPr>
        </p:nvSpPr>
        <p:spPr/>
        <p:txBody>
          <a:bodyPr/>
          <a:lstStyle/>
          <a:p>
            <a:pPr eaLnBrk="1" hangingPunct="1"/>
            <a:endParaRPr lang="en-US" smtClean="0"/>
          </a:p>
        </p:txBody>
      </p:sp>
      <p:sp>
        <p:nvSpPr>
          <p:cNvPr id="44037" name="Rectangle 3"/>
          <p:cNvSpPr>
            <a:spLocks noGrp="1" noChangeArrowheads="1"/>
          </p:cNvSpPr>
          <p:nvPr>
            <p:ph type="body" idx="1"/>
          </p:nvPr>
        </p:nvSpPr>
        <p:spPr/>
        <p:txBody>
          <a:bodyPr/>
          <a:lstStyle/>
          <a:p>
            <a:pPr eaLnBrk="1" hangingPunct="1"/>
            <a:endParaRPr lang="en-US" smtClean="0"/>
          </a:p>
        </p:txBody>
      </p:sp>
      <p:sp>
        <p:nvSpPr>
          <p:cNvPr id="44038" name="Rectangle 4"/>
          <p:cNvSpPr>
            <a:spLocks noChangeArrowheads="1"/>
          </p:cNvSpPr>
          <p:nvPr/>
        </p:nvSpPr>
        <p:spPr bwMode="auto">
          <a:xfrm>
            <a:off x="533400" y="2209800"/>
            <a:ext cx="8610600" cy="2362200"/>
          </a:xfrm>
          <a:prstGeom prst="rect">
            <a:avLst/>
          </a:prstGeom>
          <a:solidFill>
            <a:schemeClr val="tx1"/>
          </a:solidFill>
          <a:ln w="12700" cap="sq">
            <a:solidFill>
              <a:schemeClr val="tx1"/>
            </a:solidFill>
            <a:miter lim="800000"/>
            <a:headEnd type="none" w="sm" len="sm"/>
            <a:tailEnd type="none" w="sm" len="sm"/>
          </a:ln>
        </p:spPr>
        <p:txBody>
          <a:bodyPr wrap="none" anchor="ctr"/>
          <a:lstStyle/>
          <a:p>
            <a:endParaRPr lang="en-US"/>
          </a:p>
        </p:txBody>
      </p:sp>
      <p:sp>
        <p:nvSpPr>
          <p:cNvPr id="44039" name="Rectangle 6"/>
          <p:cNvSpPr>
            <a:spLocks noChangeArrowheads="1"/>
          </p:cNvSpPr>
          <p:nvPr/>
        </p:nvSpPr>
        <p:spPr bwMode="auto">
          <a:xfrm>
            <a:off x="1295400" y="457200"/>
            <a:ext cx="7467600" cy="1401763"/>
          </a:xfrm>
          <a:prstGeom prst="rect">
            <a:avLst/>
          </a:prstGeom>
          <a:noFill/>
          <a:ln w="9525">
            <a:noFill/>
            <a:miter lim="800000"/>
            <a:headEnd/>
            <a:tailEnd/>
          </a:ln>
        </p:spPr>
        <p:txBody>
          <a:bodyPr anchor="ctr"/>
          <a:lstStyle/>
          <a:p>
            <a:pPr algn="ctr"/>
            <a:r>
              <a:rPr lang="en-US" sz="3600" dirty="0">
                <a:solidFill>
                  <a:srgbClr val="FF0000"/>
                </a:solidFill>
              </a:rPr>
              <a:t>The European organizing principle that defines relationships and directs our communication with self and others.</a:t>
            </a:r>
          </a:p>
        </p:txBody>
      </p:sp>
      <p:sp>
        <p:nvSpPr>
          <p:cNvPr id="44040" name="Rectangle 7"/>
          <p:cNvSpPr>
            <a:spLocks noChangeArrowheads="1"/>
          </p:cNvSpPr>
          <p:nvPr/>
        </p:nvSpPr>
        <p:spPr bwMode="auto">
          <a:xfrm>
            <a:off x="1981200" y="2209800"/>
            <a:ext cx="6400800" cy="2590800"/>
          </a:xfrm>
          <a:prstGeom prst="rect">
            <a:avLst/>
          </a:prstGeom>
          <a:noFill/>
          <a:ln w="9525">
            <a:noFill/>
            <a:miter lim="800000"/>
            <a:headEnd/>
            <a:tailEnd/>
          </a:ln>
        </p:spPr>
        <p:txBody>
          <a:bodyPr/>
          <a:lstStyle/>
          <a:p>
            <a:pPr marL="342900" indent="-342900">
              <a:lnSpc>
                <a:spcPct val="80000"/>
              </a:lnSpc>
              <a:spcBef>
                <a:spcPct val="20000"/>
              </a:spcBef>
              <a:buClr>
                <a:schemeClr val="tx2"/>
              </a:buClr>
              <a:buSzPct val="90000"/>
              <a:buFont typeface="Symbol" pitchFamily="18" charset="2"/>
              <a:buNone/>
            </a:pPr>
            <a:r>
              <a:rPr lang="en-US" sz="7200" u="sng" dirty="0">
                <a:solidFill>
                  <a:schemeClr val="bg1"/>
                </a:solidFill>
              </a:rPr>
              <a:t>S</a:t>
            </a:r>
            <a:r>
              <a:rPr lang="en-US" sz="7200" u="sng" dirty="0" smtClean="0">
                <a:solidFill>
                  <a:schemeClr val="bg1"/>
                </a:solidFill>
              </a:rPr>
              <a:t>___________ </a:t>
            </a:r>
            <a:endParaRPr lang="en-US" sz="7200" u="sng" dirty="0">
              <a:solidFill>
                <a:schemeClr val="bg1"/>
              </a:solidFill>
            </a:endParaRPr>
          </a:p>
          <a:p>
            <a:pPr marL="342900" indent="-342900">
              <a:lnSpc>
                <a:spcPct val="80000"/>
              </a:lnSpc>
              <a:spcBef>
                <a:spcPct val="20000"/>
              </a:spcBef>
              <a:buClr>
                <a:schemeClr val="tx2"/>
              </a:buClr>
              <a:buSzPct val="90000"/>
              <a:buFont typeface="Symbol" pitchFamily="18" charset="2"/>
              <a:buNone/>
            </a:pPr>
            <a:r>
              <a:rPr lang="en-US" sz="7200" dirty="0">
                <a:solidFill>
                  <a:schemeClr val="bg1"/>
                </a:solidFill>
              </a:rPr>
              <a:t>I</a:t>
            </a:r>
          </a:p>
        </p:txBody>
      </p:sp>
      <p:sp>
        <p:nvSpPr>
          <p:cNvPr id="44041" name="Rectangle 8"/>
          <p:cNvSpPr>
            <a:spLocks noChangeArrowheads="1"/>
          </p:cNvSpPr>
          <p:nvPr/>
        </p:nvSpPr>
        <p:spPr bwMode="auto">
          <a:xfrm>
            <a:off x="914400" y="4800600"/>
            <a:ext cx="8229600" cy="1401763"/>
          </a:xfrm>
          <a:prstGeom prst="rect">
            <a:avLst/>
          </a:prstGeom>
          <a:noFill/>
          <a:ln w="9525">
            <a:noFill/>
            <a:miter lim="800000"/>
            <a:headEnd/>
            <a:tailEnd/>
          </a:ln>
        </p:spPr>
        <p:txBody>
          <a:bodyPr anchor="ctr"/>
          <a:lstStyle/>
          <a:p>
            <a:pPr algn="ctr"/>
            <a:r>
              <a:rPr lang="en-US" sz="2900" dirty="0">
                <a:solidFill>
                  <a:schemeClr val="tx2"/>
                </a:solidFill>
              </a:rPr>
              <a:t>Reality is split, is oppositional, is hierarchical</a:t>
            </a:r>
            <a:r>
              <a:rPr lang="en-US" sz="1300" dirty="0">
                <a:solidFill>
                  <a:schemeClr val="tx2"/>
                </a:solidFill>
              </a:rPr>
              <a:t>.</a:t>
            </a:r>
            <a:br>
              <a:rPr lang="en-US" sz="1300" dirty="0">
                <a:solidFill>
                  <a:schemeClr val="tx2"/>
                </a:solidFill>
              </a:rPr>
            </a:br>
            <a:r>
              <a:rPr lang="en-US" sz="2200" dirty="0">
                <a:solidFill>
                  <a:schemeClr val="tx2"/>
                </a:solidFill>
              </a:rPr>
              <a:t>Contrast with African </a:t>
            </a:r>
            <a:br>
              <a:rPr lang="en-US" sz="2200" dirty="0">
                <a:solidFill>
                  <a:schemeClr val="tx2"/>
                </a:solidFill>
              </a:rPr>
            </a:br>
            <a:r>
              <a:rPr lang="en-US" sz="2200" dirty="0">
                <a:solidFill>
                  <a:schemeClr val="tx2"/>
                </a:solidFill>
              </a:rPr>
              <a:t>“Twin-</a:t>
            </a:r>
            <a:r>
              <a:rPr lang="en-US" sz="2200" dirty="0" err="1">
                <a:solidFill>
                  <a:schemeClr val="tx2"/>
                </a:solidFill>
              </a:rPr>
              <a:t>ness</a:t>
            </a:r>
            <a:r>
              <a:rPr lang="en-US" sz="2200" dirty="0">
                <a:solidFill>
                  <a:schemeClr val="tx2"/>
                </a:solidFill>
              </a:rPr>
              <a:t>”  /  “</a:t>
            </a:r>
            <a:r>
              <a:rPr lang="en-US" sz="2200" dirty="0" err="1">
                <a:solidFill>
                  <a:schemeClr val="tx2"/>
                </a:solidFill>
              </a:rPr>
              <a:t>Complementarity</a:t>
            </a:r>
            <a:r>
              <a:rPr lang="en-US" sz="2200" dirty="0">
                <a:solidFill>
                  <a:schemeClr val="tx2"/>
                </a:solidFill>
              </a:rPr>
              <a:t>”</a:t>
            </a:r>
            <a:r>
              <a:rPr lang="en-US" sz="3000" dirty="0">
                <a:solidFill>
                  <a:schemeClr val="tx2"/>
                </a:solidFill>
              </a:rPr>
              <a:t/>
            </a:r>
            <a:br>
              <a:rPr lang="en-US" sz="3000" dirty="0">
                <a:solidFill>
                  <a:schemeClr val="tx2"/>
                </a:solidFill>
              </a:rPr>
            </a:br>
            <a:endParaRPr lang="en-US" sz="3000" dirty="0">
              <a:solidFill>
                <a:schemeClr val="tx2"/>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p:txBody>
          <a:bodyPr/>
          <a:lstStyle/>
          <a:p>
            <a:pPr algn="ctr" eaLnBrk="1" hangingPunct="1"/>
            <a:r>
              <a:rPr lang="en-US" dirty="0" smtClean="0"/>
              <a:t>Wounds  / Implants</a:t>
            </a:r>
          </a:p>
        </p:txBody>
      </p:sp>
      <p:sp>
        <p:nvSpPr>
          <p:cNvPr id="58373" name="Rectangle 4"/>
          <p:cNvSpPr>
            <a:spLocks noGrp="1" noChangeArrowheads="1"/>
          </p:cNvSpPr>
          <p:nvPr>
            <p:ph type="body" idx="1"/>
          </p:nvPr>
        </p:nvSpPr>
        <p:spPr>
          <a:noFill/>
        </p:spPr>
        <p:txBody>
          <a:bodyPr/>
          <a:lstStyle/>
          <a:p>
            <a:pPr eaLnBrk="1" hangingPunct="1">
              <a:lnSpc>
                <a:spcPct val="80000"/>
              </a:lnSpc>
            </a:pPr>
            <a:r>
              <a:rPr lang="en-US" sz="5400" dirty="0" smtClean="0"/>
              <a:t>Superior / Inferior  (S/I) relationships causes alienation, distrust and conflicts between us.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p:txBody>
          <a:bodyPr/>
          <a:lstStyle/>
          <a:p>
            <a:pPr algn="ctr" eaLnBrk="1" hangingPunct="1"/>
            <a:r>
              <a:rPr lang="en-US" dirty="0" smtClean="0"/>
              <a:t>Why do we participate?</a:t>
            </a:r>
          </a:p>
        </p:txBody>
      </p:sp>
      <p:sp>
        <p:nvSpPr>
          <p:cNvPr id="47109" name="Rectangle 4"/>
          <p:cNvSpPr>
            <a:spLocks noGrp="1" noChangeArrowheads="1"/>
          </p:cNvSpPr>
          <p:nvPr>
            <p:ph type="body" idx="1"/>
          </p:nvPr>
        </p:nvSpPr>
        <p:spPr>
          <a:xfrm>
            <a:off x="1371600" y="1295400"/>
            <a:ext cx="7772400" cy="3886200"/>
          </a:xfrm>
          <a:noFill/>
        </p:spPr>
        <p:txBody>
          <a:bodyPr/>
          <a:lstStyle/>
          <a:p>
            <a:pPr algn="ctr" eaLnBrk="1" hangingPunct="1">
              <a:lnSpc>
                <a:spcPct val="80000"/>
              </a:lnSpc>
              <a:buFont typeface="Symbol" pitchFamily="18" charset="2"/>
              <a:buNone/>
            </a:pPr>
            <a:r>
              <a:rPr lang="en-US" sz="13800" dirty="0" smtClean="0"/>
              <a:t>This is not our way! </a:t>
            </a:r>
            <a:endParaRPr lang="en-US" sz="6600" dirty="0" smtClean="0"/>
          </a:p>
          <a:p>
            <a:pPr algn="ctr" eaLnBrk="1" hangingPunct="1">
              <a:lnSpc>
                <a:spcPct val="80000"/>
              </a:lnSpc>
              <a:buFont typeface="Symbol" pitchFamily="18" charset="2"/>
              <a:buNone/>
            </a:pPr>
            <a:r>
              <a:rPr lang="en-US" sz="6600" dirty="0" smtClean="0"/>
              <a:t>Manipulated?</a:t>
            </a:r>
            <a:endParaRPr lang="en-US" sz="6000" dirty="0" smtClean="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p:txBody>
          <a:bodyPr/>
          <a:lstStyle/>
          <a:p>
            <a:pPr algn="ctr" eaLnBrk="1" hangingPunct="1"/>
            <a:r>
              <a:rPr lang="en-US" dirty="0" smtClean="0"/>
              <a:t>Remember…</a:t>
            </a:r>
          </a:p>
        </p:txBody>
      </p:sp>
      <p:sp>
        <p:nvSpPr>
          <p:cNvPr id="47109" name="Rectangle 4"/>
          <p:cNvSpPr>
            <a:spLocks noGrp="1" noChangeArrowheads="1"/>
          </p:cNvSpPr>
          <p:nvPr>
            <p:ph type="body" idx="1"/>
          </p:nvPr>
        </p:nvSpPr>
        <p:spPr>
          <a:xfrm>
            <a:off x="1371600" y="1295400"/>
            <a:ext cx="7772400" cy="3886200"/>
          </a:xfrm>
          <a:noFill/>
        </p:spPr>
        <p:txBody>
          <a:bodyPr/>
          <a:lstStyle/>
          <a:p>
            <a:pPr algn="ctr" eaLnBrk="1" hangingPunct="1">
              <a:lnSpc>
                <a:spcPct val="80000"/>
              </a:lnSpc>
              <a:buFont typeface="Symbol" pitchFamily="18" charset="2"/>
              <a:buNone/>
            </a:pPr>
            <a:r>
              <a:rPr lang="en-US" sz="8000" dirty="0" smtClean="0"/>
              <a:t>Imagine</a:t>
            </a:r>
          </a:p>
          <a:p>
            <a:pPr algn="ctr" eaLnBrk="1" hangingPunct="1">
              <a:lnSpc>
                <a:spcPct val="80000"/>
              </a:lnSpc>
              <a:buFont typeface="Symbol" pitchFamily="18" charset="2"/>
              <a:buNone/>
            </a:pPr>
            <a:r>
              <a:rPr lang="en-US" sz="8000" dirty="0" smtClean="0"/>
              <a:t>Your on a captive ship! </a:t>
            </a:r>
            <a:endParaRPr lang="en-US" sz="4400" dirty="0" smtClean="0"/>
          </a:p>
          <a:p>
            <a:pPr algn="ctr" eaLnBrk="1" hangingPunct="1">
              <a:lnSpc>
                <a:spcPct val="80000"/>
              </a:lnSpc>
              <a:buFont typeface="Symbol" pitchFamily="18" charset="2"/>
              <a:buNone/>
            </a:pPr>
            <a:r>
              <a:rPr lang="en-US" sz="6600" dirty="0" smtClean="0"/>
              <a:t>What could they tell you about…</a:t>
            </a:r>
            <a:endParaRPr lang="en-US" sz="6000"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a:xfrm>
            <a:off x="1371600" y="0"/>
            <a:ext cx="7772400" cy="1206500"/>
          </a:xfrm>
        </p:spPr>
        <p:txBody>
          <a:bodyPr/>
          <a:lstStyle/>
          <a:p>
            <a:pPr algn="ctr" eaLnBrk="1" hangingPunct="1"/>
            <a:r>
              <a:rPr lang="en-US" dirty="0" smtClean="0"/>
              <a:t>Remember…</a:t>
            </a:r>
          </a:p>
        </p:txBody>
      </p:sp>
      <p:sp>
        <p:nvSpPr>
          <p:cNvPr id="47109" name="Rectangle 4"/>
          <p:cNvSpPr>
            <a:spLocks noGrp="1" noChangeArrowheads="1"/>
          </p:cNvSpPr>
          <p:nvPr>
            <p:ph type="body" idx="1"/>
          </p:nvPr>
        </p:nvSpPr>
        <p:spPr>
          <a:xfrm>
            <a:off x="1143000" y="1219200"/>
            <a:ext cx="7772400" cy="3886200"/>
          </a:xfrm>
          <a:noFill/>
        </p:spPr>
        <p:txBody>
          <a:bodyPr/>
          <a:lstStyle/>
          <a:p>
            <a:pPr algn="ctr" eaLnBrk="1" hangingPunct="1">
              <a:lnSpc>
                <a:spcPct val="80000"/>
              </a:lnSpc>
              <a:buFont typeface="Symbol" pitchFamily="18" charset="2"/>
              <a:buNone/>
            </a:pPr>
            <a:r>
              <a:rPr lang="en-US" sz="8000" dirty="0" smtClean="0"/>
              <a:t>Today we not only believe them, we embrace these ideas as our own.</a:t>
            </a:r>
            <a:endParaRPr lang="en-US" sz="6000" dirty="0" smtClean="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a:xfrm>
            <a:off x="1371600" y="0"/>
            <a:ext cx="7772400" cy="1206500"/>
          </a:xfrm>
        </p:spPr>
        <p:txBody>
          <a:bodyPr/>
          <a:lstStyle/>
          <a:p>
            <a:pPr algn="ctr" eaLnBrk="1" hangingPunct="1"/>
            <a:r>
              <a:rPr lang="en-US" dirty="0" smtClean="0"/>
              <a:t>Remember…</a:t>
            </a:r>
          </a:p>
        </p:txBody>
      </p:sp>
      <p:sp>
        <p:nvSpPr>
          <p:cNvPr id="47109" name="Rectangle 4"/>
          <p:cNvSpPr>
            <a:spLocks noGrp="1" noChangeArrowheads="1"/>
          </p:cNvSpPr>
          <p:nvPr>
            <p:ph type="body" idx="1"/>
          </p:nvPr>
        </p:nvSpPr>
        <p:spPr>
          <a:xfrm>
            <a:off x="1143000" y="1219200"/>
            <a:ext cx="7772400" cy="3886200"/>
          </a:xfrm>
          <a:noFill/>
        </p:spPr>
        <p:txBody>
          <a:bodyPr/>
          <a:lstStyle/>
          <a:p>
            <a:pPr algn="ctr" eaLnBrk="1" hangingPunct="1">
              <a:lnSpc>
                <a:spcPct val="80000"/>
              </a:lnSpc>
              <a:buFont typeface="Symbol" pitchFamily="18" charset="2"/>
              <a:buNone/>
            </a:pPr>
            <a:r>
              <a:rPr lang="en-US" sz="8000" dirty="0" smtClean="0"/>
              <a:t>How did that happen?</a:t>
            </a:r>
          </a:p>
          <a:p>
            <a:pPr algn="ctr" eaLnBrk="1" hangingPunct="1">
              <a:lnSpc>
                <a:spcPct val="80000"/>
              </a:lnSpc>
              <a:buFont typeface="Symbol" pitchFamily="18" charset="2"/>
              <a:buNone/>
            </a:pPr>
            <a:r>
              <a:rPr lang="en-US" sz="8000" dirty="0" smtClean="0"/>
              <a:t>How do we find our way home?</a:t>
            </a:r>
            <a:endParaRPr lang="en-US" sz="6000" dirty="0"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p:txBody>
          <a:bodyPr/>
          <a:lstStyle/>
          <a:p>
            <a:pPr algn="ctr" eaLnBrk="1" hangingPunct="1"/>
            <a:r>
              <a:rPr lang="en-US" dirty="0" smtClean="0"/>
              <a:t>We look to a movie and a book:</a:t>
            </a:r>
          </a:p>
        </p:txBody>
      </p:sp>
      <p:pic>
        <p:nvPicPr>
          <p:cNvPr id="191490" name="Picture 2" descr="http://www.smashingshare.com/wp-content/uploads/2010/08/03_inception_movie.jpg"/>
          <p:cNvPicPr>
            <a:picLocks noChangeAspect="1" noChangeArrowheads="1"/>
          </p:cNvPicPr>
          <p:nvPr/>
        </p:nvPicPr>
        <p:blipFill>
          <a:blip r:embed="rId3" cstate="print"/>
          <a:srcRect/>
          <a:stretch>
            <a:fillRect/>
          </a:stretch>
        </p:blipFill>
        <p:spPr bwMode="auto">
          <a:xfrm>
            <a:off x="1676400" y="1295400"/>
            <a:ext cx="3153389" cy="4670425"/>
          </a:xfrm>
          <a:prstGeom prst="rect">
            <a:avLst/>
          </a:prstGeom>
          <a:noFill/>
        </p:spPr>
      </p:pic>
      <p:pic>
        <p:nvPicPr>
          <p:cNvPr id="191492" name="Picture 4" descr="http://blackpowermedia.com/wp-content/uploads/2010/03/2585_81670521928_770921928_2266479_5598028_n1.jpg"/>
          <p:cNvPicPr>
            <a:picLocks noChangeAspect="1" noChangeArrowheads="1"/>
          </p:cNvPicPr>
          <p:nvPr/>
        </p:nvPicPr>
        <p:blipFill>
          <a:blip r:embed="rId4" cstate="print"/>
          <a:srcRect/>
          <a:stretch>
            <a:fillRect/>
          </a:stretch>
        </p:blipFill>
        <p:spPr bwMode="auto">
          <a:xfrm>
            <a:off x="5105400" y="1295400"/>
            <a:ext cx="3214892" cy="4648199"/>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3"/>
          <p:cNvSpPr>
            <a:spLocks noGrp="1"/>
          </p:cNvSpPr>
          <p:nvPr>
            <p:ph type="dt" sz="quarter" idx="10"/>
          </p:nvPr>
        </p:nvSpPr>
        <p:spPr>
          <a:noFill/>
        </p:spPr>
        <p:txBody>
          <a:bodyPr/>
          <a:lstStyle/>
          <a:p>
            <a:fld id="{6822DDF9-E8D9-4D84-BFA1-5C59788D2220}" type="datetime1">
              <a:rPr lang="en-US" smtClean="0"/>
              <a:pPr/>
              <a:t>10/29/2011</a:t>
            </a:fld>
            <a:endParaRPr lang="en-US" smtClean="0"/>
          </a:p>
        </p:txBody>
      </p:sp>
      <p:sp>
        <p:nvSpPr>
          <p:cNvPr id="48131" name="Footer Placeholder 4"/>
          <p:cNvSpPr>
            <a:spLocks noGrp="1"/>
          </p:cNvSpPr>
          <p:nvPr>
            <p:ph type="ftr" sz="quarter" idx="11"/>
          </p:nvPr>
        </p:nvSpPr>
        <p:spPr>
          <a:noFill/>
        </p:spPr>
        <p:txBody>
          <a:bodyPr/>
          <a:lstStyle/>
          <a:p>
            <a:r>
              <a:rPr lang="en-US" smtClean="0"/>
              <a:t>Copyright (c) 2008 AYA Educational Institute</a:t>
            </a:r>
          </a:p>
        </p:txBody>
      </p:sp>
      <p:sp>
        <p:nvSpPr>
          <p:cNvPr id="48132" name="Rectangle 2"/>
          <p:cNvSpPr>
            <a:spLocks noGrp="1" noChangeArrowheads="1"/>
          </p:cNvSpPr>
          <p:nvPr>
            <p:ph type="title"/>
          </p:nvPr>
        </p:nvSpPr>
        <p:spPr/>
        <p:txBody>
          <a:bodyPr/>
          <a:lstStyle/>
          <a:p>
            <a:pPr algn="ctr" eaLnBrk="1" hangingPunct="1"/>
            <a:r>
              <a:rPr lang="en-US" dirty="0" smtClean="0"/>
              <a:t>To be manipulated…</a:t>
            </a:r>
          </a:p>
        </p:txBody>
      </p:sp>
      <p:sp>
        <p:nvSpPr>
          <p:cNvPr id="48133" name="Rectangle 4"/>
          <p:cNvSpPr>
            <a:spLocks noGrp="1" noChangeArrowheads="1"/>
          </p:cNvSpPr>
          <p:nvPr>
            <p:ph type="body" idx="1"/>
          </p:nvPr>
        </p:nvSpPr>
        <p:spPr>
          <a:noFill/>
        </p:spPr>
        <p:txBody>
          <a:bodyPr/>
          <a:lstStyle/>
          <a:p>
            <a:pPr algn="ctr" eaLnBrk="1" hangingPunct="1">
              <a:lnSpc>
                <a:spcPct val="80000"/>
              </a:lnSpc>
              <a:buFont typeface="Symbol" pitchFamily="18" charset="2"/>
              <a:buNone/>
            </a:pPr>
            <a:r>
              <a:rPr lang="en-US" sz="8800" smtClean="0"/>
              <a:t>What Ideas Must Be Implanted?</a:t>
            </a:r>
            <a:endParaRPr lang="en-US" sz="4800" smtClean="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629400" y="0"/>
            <a:ext cx="2362200" cy="6709529"/>
          </a:xfrm>
          <a:prstGeom prst="rect">
            <a:avLst/>
          </a:prstGeom>
          <a:noFill/>
          <a:ln w="9525">
            <a:noFill/>
            <a:miter lim="800000"/>
            <a:headEnd/>
            <a:tailEnd/>
          </a:ln>
        </p:spPr>
        <p:txBody>
          <a:bodyPr wrap="square">
            <a:spAutoFit/>
          </a:bodyPr>
          <a:lstStyle/>
          <a:p>
            <a:pPr algn="ctr"/>
            <a:r>
              <a:rPr lang="en-US" sz="2400" dirty="0" smtClean="0">
                <a:latin typeface="Corbel" pitchFamily="34" charset="0"/>
              </a:rPr>
              <a:t>No matter which of those images </a:t>
            </a:r>
            <a:r>
              <a:rPr lang="en-US" sz="2400" dirty="0" smtClean="0">
                <a:latin typeface="Corbel" pitchFamily="34" charset="0"/>
              </a:rPr>
              <a:t>you consider to be God or God-like,</a:t>
            </a:r>
            <a:r>
              <a:rPr lang="en-US" sz="3200" dirty="0" smtClean="0">
                <a:latin typeface="Corbel" pitchFamily="34" charset="0"/>
              </a:rPr>
              <a:t> </a:t>
            </a:r>
            <a:r>
              <a:rPr lang="en-US" sz="2400" dirty="0" smtClean="0">
                <a:latin typeface="Corbel" pitchFamily="34" charset="0"/>
              </a:rPr>
              <a:t>I’m </a:t>
            </a:r>
            <a:r>
              <a:rPr lang="en-US" sz="2400" dirty="0" smtClean="0">
                <a:latin typeface="Corbel" pitchFamily="34" charset="0"/>
              </a:rPr>
              <a:t>not trying to take away your God, because none of </a:t>
            </a:r>
            <a:r>
              <a:rPr lang="en-US" sz="2400" dirty="0" smtClean="0">
                <a:latin typeface="Corbel" pitchFamily="34" charset="0"/>
              </a:rPr>
              <a:t>those image where </a:t>
            </a:r>
            <a:r>
              <a:rPr lang="en-US" sz="2400" dirty="0" smtClean="0">
                <a:latin typeface="Corbel" pitchFamily="34" charset="0"/>
              </a:rPr>
              <a:t>yours in the first place. </a:t>
            </a:r>
            <a:endParaRPr lang="en-US" sz="2400" dirty="0" smtClean="0">
              <a:latin typeface="Corbel" pitchFamily="34" charset="0"/>
            </a:endParaRPr>
          </a:p>
          <a:p>
            <a:pPr algn="ctr"/>
            <a:endParaRPr lang="en-US" sz="2400" dirty="0" smtClean="0">
              <a:latin typeface="Corbel" pitchFamily="34" charset="0"/>
            </a:endParaRPr>
          </a:p>
          <a:p>
            <a:pPr algn="ctr"/>
            <a:r>
              <a:rPr lang="en-US" sz="2400" dirty="0" smtClean="0">
                <a:latin typeface="Corbel" pitchFamily="34" charset="0"/>
              </a:rPr>
              <a:t>No matter how familiar they have become, those are images  of aliens.</a:t>
            </a:r>
            <a:endParaRPr lang="en-US" sz="5400" dirty="0">
              <a:latin typeface="Corbel" pitchFamily="34" charset="0"/>
            </a:endParaRPr>
          </a:p>
          <a:p>
            <a:pPr algn="ctr"/>
            <a:endParaRPr lang="en-US" sz="1400" dirty="0">
              <a:latin typeface="Corbel" pitchFamily="34" charset="0"/>
            </a:endParaRPr>
          </a:p>
        </p:txBody>
      </p:sp>
      <p:pic>
        <p:nvPicPr>
          <p:cNvPr id="5" name="Picture 4" descr="alien.jpg"/>
          <p:cNvPicPr>
            <a:picLocks noChangeAspect="1"/>
          </p:cNvPicPr>
          <p:nvPr/>
        </p:nvPicPr>
        <p:blipFill>
          <a:blip r:embed="rId3" cstate="print"/>
          <a:stretch>
            <a:fillRect/>
          </a:stretch>
        </p:blipFill>
        <p:spPr>
          <a:xfrm>
            <a:off x="0" y="0"/>
            <a:ext cx="6558198" cy="6858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3"/>
          <p:cNvSpPr>
            <a:spLocks noGrp="1"/>
          </p:cNvSpPr>
          <p:nvPr>
            <p:ph type="dt" sz="quarter" idx="10"/>
          </p:nvPr>
        </p:nvSpPr>
        <p:spPr>
          <a:noFill/>
        </p:spPr>
        <p:txBody>
          <a:bodyPr/>
          <a:lstStyle/>
          <a:p>
            <a:fld id="{5D92145B-5DC0-4573-9813-0B3D617A88C3}" type="datetime1">
              <a:rPr lang="en-US" smtClean="0"/>
              <a:pPr/>
              <a:t>10/29/2011</a:t>
            </a:fld>
            <a:endParaRPr lang="en-US" smtClean="0"/>
          </a:p>
        </p:txBody>
      </p:sp>
      <p:sp>
        <p:nvSpPr>
          <p:cNvPr id="49155" name="Footer Placeholder 4"/>
          <p:cNvSpPr>
            <a:spLocks noGrp="1"/>
          </p:cNvSpPr>
          <p:nvPr>
            <p:ph type="ftr" sz="quarter" idx="11"/>
          </p:nvPr>
        </p:nvSpPr>
        <p:spPr>
          <a:noFill/>
        </p:spPr>
        <p:txBody>
          <a:bodyPr/>
          <a:lstStyle/>
          <a:p>
            <a:r>
              <a:rPr lang="en-US" smtClean="0"/>
              <a:t>Copyright (c) 2008 AYA Educational Institute</a:t>
            </a:r>
          </a:p>
        </p:txBody>
      </p:sp>
      <p:sp>
        <p:nvSpPr>
          <p:cNvPr id="49156" name="Rectangle 2"/>
          <p:cNvSpPr>
            <a:spLocks noGrp="1" noChangeArrowheads="1"/>
          </p:cNvSpPr>
          <p:nvPr>
            <p:ph type="title"/>
          </p:nvPr>
        </p:nvSpPr>
        <p:spPr/>
        <p:txBody>
          <a:bodyPr/>
          <a:lstStyle/>
          <a:p>
            <a:pPr algn="ctr" eaLnBrk="1" hangingPunct="1"/>
            <a:r>
              <a:rPr lang="en-US" dirty="0" smtClean="0"/>
              <a:t>Wounds  / Implants</a:t>
            </a:r>
          </a:p>
        </p:txBody>
      </p:sp>
      <p:sp>
        <p:nvSpPr>
          <p:cNvPr id="49157" name="Rectangle 4"/>
          <p:cNvSpPr>
            <a:spLocks noGrp="1" noChangeArrowheads="1"/>
          </p:cNvSpPr>
          <p:nvPr>
            <p:ph type="body" idx="1"/>
          </p:nvPr>
        </p:nvSpPr>
        <p:spPr>
          <a:noFill/>
        </p:spPr>
        <p:txBody>
          <a:bodyPr/>
          <a:lstStyle/>
          <a:p>
            <a:pPr algn="ctr" eaLnBrk="1" hangingPunct="1">
              <a:lnSpc>
                <a:spcPct val="80000"/>
              </a:lnSpc>
              <a:buFont typeface="Symbol" pitchFamily="18" charset="2"/>
              <a:buNone/>
            </a:pPr>
            <a:r>
              <a:rPr lang="en-US" sz="8800" dirty="0" smtClean="0"/>
              <a:t>Don’t just wait for me to tell you; tell me.</a:t>
            </a:r>
            <a:endParaRPr lang="en-US" sz="4800" dirty="0" smtClean="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0" y="0"/>
            <a:ext cx="6858000"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52229" name="Rectangle 4"/>
          <p:cNvSpPr>
            <a:spLocks noGrp="1" noChangeArrowheads="1"/>
          </p:cNvSpPr>
          <p:nvPr>
            <p:ph type="body" idx="1"/>
          </p:nvPr>
        </p:nvSpPr>
        <p:spPr>
          <a:xfrm>
            <a:off x="6477000" y="1371600"/>
            <a:ext cx="2667000" cy="4495800"/>
          </a:xfrm>
          <a:noFill/>
        </p:spPr>
        <p:txBody>
          <a:bodyPr/>
          <a:lstStyle/>
          <a:p>
            <a:pPr algn="ctr" eaLnBrk="1" hangingPunct="1">
              <a:lnSpc>
                <a:spcPct val="80000"/>
              </a:lnSpc>
              <a:buFont typeface="Symbol" pitchFamily="18" charset="2"/>
              <a:buNone/>
            </a:pPr>
            <a:endParaRPr lang="en-US" sz="4400" dirty="0" smtClean="0"/>
          </a:p>
        </p:txBody>
      </p:sp>
      <p:sp>
        <p:nvSpPr>
          <p:cNvPr id="7" name="Rectangle 2"/>
          <p:cNvSpPr>
            <a:spLocks noGrp="1" noChangeArrowheads="1"/>
          </p:cNvSpPr>
          <p:nvPr>
            <p:ph type="title"/>
          </p:nvPr>
        </p:nvSpPr>
        <p:spPr>
          <a:xfrm>
            <a:off x="6781800" y="0"/>
            <a:ext cx="2362200" cy="1206500"/>
          </a:xfrm>
        </p:spPr>
        <p:txBody>
          <a:bodyPr/>
          <a:lstStyle/>
          <a:p>
            <a:pPr algn="ctr" eaLnBrk="1" hangingPunct="1"/>
            <a:r>
              <a:rPr lang="en-US" dirty="0" smtClean="0"/>
              <a:t>List</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p:spPr>
        <p:txBody>
          <a:bodyPr/>
          <a:lstStyle/>
          <a:p>
            <a:fld id="{B1501D2C-68C0-4F0C-A3B2-69400478FCC0}" type="datetime1">
              <a:rPr lang="en-US" smtClean="0"/>
              <a:pPr/>
              <a:t>10/29/2011</a:t>
            </a:fld>
            <a:endParaRPr lang="en-US" smtClean="0"/>
          </a:p>
        </p:txBody>
      </p:sp>
      <p:sp>
        <p:nvSpPr>
          <p:cNvPr id="50179" name="Footer Placeholder 4"/>
          <p:cNvSpPr>
            <a:spLocks noGrp="1"/>
          </p:cNvSpPr>
          <p:nvPr>
            <p:ph type="ftr" sz="quarter" idx="11"/>
          </p:nvPr>
        </p:nvSpPr>
        <p:spPr>
          <a:noFill/>
        </p:spPr>
        <p:txBody>
          <a:bodyPr/>
          <a:lstStyle/>
          <a:p>
            <a:r>
              <a:rPr lang="en-US" smtClean="0"/>
              <a:t>Copyright (c) 2008 AYA Educational Institute</a:t>
            </a:r>
          </a:p>
        </p:txBody>
      </p:sp>
      <p:sp>
        <p:nvSpPr>
          <p:cNvPr id="50181" name="Rectangle 4"/>
          <p:cNvSpPr>
            <a:spLocks noGrp="1" noChangeArrowheads="1"/>
          </p:cNvSpPr>
          <p:nvPr>
            <p:ph type="body" idx="1"/>
          </p:nvPr>
        </p:nvSpPr>
        <p:spPr>
          <a:noFill/>
        </p:spPr>
        <p:txBody>
          <a:bodyPr/>
          <a:lstStyle/>
          <a:p>
            <a:pPr algn="ctr" eaLnBrk="1" hangingPunct="1">
              <a:lnSpc>
                <a:spcPct val="80000"/>
              </a:lnSpc>
              <a:buFont typeface="Symbol" pitchFamily="18" charset="2"/>
              <a:buNone/>
            </a:pPr>
            <a:r>
              <a:rPr lang="en-US" sz="8800" smtClean="0"/>
              <a:t>Let’s look @ the movie –</a:t>
            </a:r>
          </a:p>
          <a:p>
            <a:pPr algn="ctr" eaLnBrk="1" hangingPunct="1">
              <a:lnSpc>
                <a:spcPct val="80000"/>
              </a:lnSpc>
              <a:buFont typeface="Symbol" pitchFamily="18" charset="2"/>
              <a:buNone/>
            </a:pPr>
            <a:r>
              <a:rPr lang="en-US" sz="8800" smtClean="0"/>
              <a:t>Inception</a:t>
            </a:r>
          </a:p>
        </p:txBody>
      </p:sp>
      <p:sp>
        <p:nvSpPr>
          <p:cNvPr id="7" name="Rectangle 2"/>
          <p:cNvSpPr txBox="1">
            <a:spLocks noChangeArrowheads="1"/>
          </p:cNvSpPr>
          <p:nvPr/>
        </p:nvSpPr>
        <p:spPr bwMode="auto">
          <a:xfrm>
            <a:off x="1371600" y="45720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Wounds  / Implants</a:t>
            </a:r>
            <a:endParaRPr kumimoji="0" lang="en-US" sz="4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a:xfrm>
            <a:off x="1219200" y="304800"/>
            <a:ext cx="3733800" cy="1206500"/>
          </a:xfrm>
        </p:spPr>
        <p:txBody>
          <a:bodyPr/>
          <a:lstStyle/>
          <a:p>
            <a:pPr algn="ctr" eaLnBrk="1" hangingPunct="1"/>
            <a:r>
              <a:rPr lang="en-US" dirty="0" smtClean="0"/>
              <a:t>The Movie</a:t>
            </a:r>
          </a:p>
        </p:txBody>
      </p:sp>
      <p:pic>
        <p:nvPicPr>
          <p:cNvPr id="191490" name="Picture 2" descr="http://www.smashingshare.com/wp-content/uploads/2010/08/03_inception_movie.jpg"/>
          <p:cNvPicPr>
            <a:picLocks noChangeAspect="1" noChangeArrowheads="1"/>
          </p:cNvPicPr>
          <p:nvPr/>
        </p:nvPicPr>
        <p:blipFill>
          <a:blip r:embed="rId3" cstate="print"/>
          <a:srcRect/>
          <a:stretch>
            <a:fillRect/>
          </a:stretch>
        </p:blipFill>
        <p:spPr bwMode="auto">
          <a:xfrm>
            <a:off x="1676400" y="1295400"/>
            <a:ext cx="3153389" cy="4670425"/>
          </a:xfrm>
          <a:prstGeom prst="rect">
            <a:avLst/>
          </a:prstGeom>
          <a:noFill/>
        </p:spPr>
      </p:pic>
      <p:sp>
        <p:nvSpPr>
          <p:cNvPr id="7" name="TextBox 6"/>
          <p:cNvSpPr txBox="1"/>
          <p:nvPr/>
        </p:nvSpPr>
        <p:spPr>
          <a:xfrm>
            <a:off x="5029200" y="609600"/>
            <a:ext cx="3429000" cy="5632311"/>
          </a:xfrm>
          <a:prstGeom prst="rect">
            <a:avLst/>
          </a:prstGeom>
          <a:noFill/>
        </p:spPr>
        <p:txBody>
          <a:bodyPr wrap="square" rtlCol="0">
            <a:spAutoFit/>
          </a:bodyPr>
          <a:lstStyle/>
          <a:p>
            <a:r>
              <a:rPr lang="en-US" dirty="0" smtClean="0"/>
              <a:t>Quest:</a:t>
            </a:r>
          </a:p>
          <a:p>
            <a:endParaRPr lang="en-US" dirty="0" smtClean="0"/>
          </a:p>
          <a:p>
            <a:r>
              <a:rPr lang="en-US" dirty="0" smtClean="0"/>
              <a:t>Get past the person’s innate resistance to implant an alien idea in a powerful man’s head that will make him act against his own goodwill, and for the advantage of  me and those I care about.</a:t>
            </a:r>
          </a:p>
          <a:p>
            <a:endParaRPr lang="en-US" dirty="0" smtClean="0"/>
          </a:p>
          <a:p>
            <a:r>
              <a:rPr lang="en-US" dirty="0" smtClean="0"/>
              <a:t>The movie is not about us, but we may be able to learn something from their quest.</a:t>
            </a:r>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pic>
        <p:nvPicPr>
          <p:cNvPr id="191490" name="Picture 2" descr="http://www.smashingshare.com/wp-content/uploads/2010/08/03_inception_movie.jpg"/>
          <p:cNvPicPr>
            <a:picLocks noChangeAspect="1" noChangeArrowheads="1"/>
          </p:cNvPicPr>
          <p:nvPr/>
        </p:nvPicPr>
        <p:blipFill>
          <a:blip r:embed="rId4" cstate="print"/>
          <a:srcRect/>
          <a:stretch>
            <a:fillRect/>
          </a:stretch>
        </p:blipFill>
        <p:spPr bwMode="auto">
          <a:xfrm>
            <a:off x="1371600" y="304800"/>
            <a:ext cx="1389120" cy="2057400"/>
          </a:xfrm>
          <a:prstGeom prst="rect">
            <a:avLst/>
          </a:prstGeom>
          <a:noFill/>
        </p:spPr>
      </p:pic>
      <p:graphicFrame>
        <p:nvGraphicFramePr>
          <p:cNvPr id="234498" name="Object 2">
            <a:hlinkClick r:id="rId5" action="ppaction://hlinkfile"/>
          </p:cNvPr>
          <p:cNvGraphicFramePr>
            <a:graphicFrameLocks noChangeAspect="1"/>
          </p:cNvGraphicFramePr>
          <p:nvPr/>
        </p:nvGraphicFramePr>
        <p:xfrm>
          <a:off x="1295400" y="2667000"/>
          <a:ext cx="2819400" cy="687388"/>
        </p:xfrm>
        <a:graphic>
          <a:graphicData uri="http://schemas.openxmlformats.org/presentationml/2006/ole">
            <p:oleObj spid="_x0000_s1026" name="Packager Shell Object" showAsIcon="1" r:id="rId6" imgW="2819520" imgH="686880" progId="Package">
              <p:embed/>
            </p:oleObj>
          </a:graphicData>
        </a:graphic>
      </p:graphicFrame>
      <p:graphicFrame>
        <p:nvGraphicFramePr>
          <p:cNvPr id="234500" name="Object 4">
            <a:hlinkClick r:id="rId7" action="ppaction://hlinkfile"/>
          </p:cNvPr>
          <p:cNvGraphicFramePr>
            <a:graphicFrameLocks noChangeAspect="1"/>
          </p:cNvGraphicFramePr>
          <p:nvPr/>
        </p:nvGraphicFramePr>
        <p:xfrm>
          <a:off x="4876800" y="533400"/>
          <a:ext cx="3848100" cy="687387"/>
        </p:xfrm>
        <a:graphic>
          <a:graphicData uri="http://schemas.openxmlformats.org/presentationml/2006/ole">
            <p:oleObj spid="_x0000_s1028" name="Packager Shell Object" showAsIcon="1" r:id="rId8" imgW="3848040" imgH="686880" progId="Package">
              <p:embed/>
            </p:oleObj>
          </a:graphicData>
        </a:graphic>
      </p:graphicFrame>
      <p:graphicFrame>
        <p:nvGraphicFramePr>
          <p:cNvPr id="234501" name="Object 5">
            <a:hlinkClick r:id="rId9" action="ppaction://hlinkfile"/>
          </p:cNvPr>
          <p:cNvGraphicFramePr>
            <a:graphicFrameLocks noChangeAspect="1"/>
          </p:cNvGraphicFramePr>
          <p:nvPr/>
        </p:nvGraphicFramePr>
        <p:xfrm>
          <a:off x="5638800" y="2362200"/>
          <a:ext cx="2451100" cy="687387"/>
        </p:xfrm>
        <a:graphic>
          <a:graphicData uri="http://schemas.openxmlformats.org/presentationml/2006/ole">
            <p:oleObj spid="_x0000_s1029" name="Packager Shell Object" showAsIcon="1" r:id="rId10" imgW="2451240" imgH="686880" progId="Package">
              <p:embed/>
            </p:oleObj>
          </a:graphicData>
        </a:graphic>
      </p:graphicFrame>
      <p:sp>
        <p:nvSpPr>
          <p:cNvPr id="13" name="TextBox 12"/>
          <p:cNvSpPr txBox="1"/>
          <p:nvPr/>
        </p:nvSpPr>
        <p:spPr>
          <a:xfrm>
            <a:off x="990600" y="3505200"/>
            <a:ext cx="4114800" cy="707886"/>
          </a:xfrm>
          <a:prstGeom prst="rect">
            <a:avLst/>
          </a:prstGeom>
          <a:noFill/>
        </p:spPr>
        <p:txBody>
          <a:bodyPr wrap="square" rtlCol="0">
            <a:spAutoFit/>
          </a:bodyPr>
          <a:lstStyle/>
          <a:p>
            <a:pPr algn="ctr"/>
            <a:r>
              <a:rPr lang="en-US" sz="2000" dirty="0" smtClean="0"/>
              <a:t>Can it be done? – resistance, alien awareness</a:t>
            </a:r>
            <a:endParaRPr lang="en-US" sz="2000" dirty="0"/>
          </a:p>
        </p:txBody>
      </p:sp>
      <p:sp>
        <p:nvSpPr>
          <p:cNvPr id="15" name="TextBox 14"/>
          <p:cNvSpPr txBox="1"/>
          <p:nvPr/>
        </p:nvSpPr>
        <p:spPr>
          <a:xfrm>
            <a:off x="4724400" y="1371600"/>
            <a:ext cx="4114800" cy="707886"/>
          </a:xfrm>
          <a:prstGeom prst="rect">
            <a:avLst/>
          </a:prstGeom>
          <a:noFill/>
        </p:spPr>
        <p:txBody>
          <a:bodyPr wrap="square" rtlCol="0">
            <a:spAutoFit/>
          </a:bodyPr>
          <a:lstStyle/>
          <a:p>
            <a:pPr algn="ctr"/>
            <a:r>
              <a:rPr lang="en-US" sz="2000" dirty="0" smtClean="0"/>
              <a:t>Pathways: relationships, conflict, emotion</a:t>
            </a:r>
            <a:endParaRPr lang="en-US" sz="2000" dirty="0"/>
          </a:p>
        </p:txBody>
      </p:sp>
      <p:sp>
        <p:nvSpPr>
          <p:cNvPr id="16" name="TextBox 15"/>
          <p:cNvSpPr txBox="1"/>
          <p:nvPr/>
        </p:nvSpPr>
        <p:spPr>
          <a:xfrm>
            <a:off x="4876800" y="3124200"/>
            <a:ext cx="4114800" cy="400110"/>
          </a:xfrm>
          <a:prstGeom prst="rect">
            <a:avLst/>
          </a:prstGeom>
          <a:noFill/>
        </p:spPr>
        <p:txBody>
          <a:bodyPr wrap="square" rtlCol="0">
            <a:spAutoFit/>
          </a:bodyPr>
          <a:lstStyle/>
          <a:p>
            <a:pPr algn="ctr"/>
            <a:r>
              <a:rPr lang="en-US" sz="2000" dirty="0" smtClean="0"/>
              <a:t>The Power of ideology</a:t>
            </a:r>
            <a:endParaRPr lang="en-US" sz="2000" dirty="0"/>
          </a:p>
        </p:txBody>
      </p:sp>
      <p:graphicFrame>
        <p:nvGraphicFramePr>
          <p:cNvPr id="18" name="Object 6">
            <a:hlinkClick r:id="rId11" action="ppaction://hlinkfile"/>
          </p:cNvPr>
          <p:cNvGraphicFramePr>
            <a:graphicFrameLocks noChangeAspect="1"/>
          </p:cNvGraphicFramePr>
          <p:nvPr/>
        </p:nvGraphicFramePr>
        <p:xfrm>
          <a:off x="5334000" y="3962400"/>
          <a:ext cx="3200400" cy="687388"/>
        </p:xfrm>
        <a:graphic>
          <a:graphicData uri="http://schemas.openxmlformats.org/presentationml/2006/ole">
            <p:oleObj spid="_x0000_s1030" name="Packager Shell Object" showAsIcon="1" r:id="rId12" imgW="3200400" imgH="686880" progId="Package">
              <p:embed/>
            </p:oleObj>
          </a:graphicData>
        </a:graphic>
      </p:graphicFrame>
      <p:sp>
        <p:nvSpPr>
          <p:cNvPr id="19" name="TextBox 18"/>
          <p:cNvSpPr txBox="1"/>
          <p:nvPr/>
        </p:nvSpPr>
        <p:spPr>
          <a:xfrm>
            <a:off x="5029200" y="4648200"/>
            <a:ext cx="4114800" cy="1015663"/>
          </a:xfrm>
          <a:prstGeom prst="rect">
            <a:avLst/>
          </a:prstGeom>
          <a:noFill/>
        </p:spPr>
        <p:txBody>
          <a:bodyPr wrap="square" rtlCol="0">
            <a:spAutoFit/>
          </a:bodyPr>
          <a:lstStyle/>
          <a:p>
            <a:pPr algn="ctr"/>
            <a:r>
              <a:rPr lang="en-US" sz="2000" dirty="0" smtClean="0"/>
              <a:t>When you can’t compete, you must turn the opponents on themselves.</a:t>
            </a:r>
          </a:p>
          <a:p>
            <a:pPr algn="ctr"/>
            <a:r>
              <a:rPr lang="en-US" sz="2000" dirty="0" smtClean="0"/>
              <a:t>“Universalism”</a:t>
            </a:r>
            <a:endParaRPr lang="en-US" sz="2000" dirty="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descr="http://knowyourgarden.files.wordpress.com/2010/06/seed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3" name="Footer Placeholder 4"/>
          <p:cNvSpPr>
            <a:spLocks noGrp="1"/>
          </p:cNvSpPr>
          <p:nvPr>
            <p:ph type="ftr" sz="quarter" idx="11"/>
          </p:nvPr>
        </p:nvSpPr>
        <p:spPr>
          <a:noFill/>
        </p:spPr>
        <p:txBody>
          <a:bodyPr/>
          <a:lstStyle/>
          <a:p>
            <a:r>
              <a:rPr lang="en-US" smtClean="0"/>
              <a:t>Copyright (c) 2008 AYA Educational Institute</a:t>
            </a:r>
          </a:p>
        </p:txBody>
      </p:sp>
      <p:sp>
        <p:nvSpPr>
          <p:cNvPr id="51205" name="Rectangle 4"/>
          <p:cNvSpPr>
            <a:spLocks noGrp="1" noChangeArrowheads="1"/>
          </p:cNvSpPr>
          <p:nvPr>
            <p:ph type="body" idx="1"/>
          </p:nvPr>
        </p:nvSpPr>
        <p:spPr>
          <a:xfrm>
            <a:off x="0" y="0"/>
            <a:ext cx="4419600" cy="5791200"/>
          </a:xfrm>
          <a:noFill/>
        </p:spPr>
        <p:txBody>
          <a:bodyPr/>
          <a:lstStyle/>
          <a:p>
            <a:pPr marL="514350" indent="-514350" eaLnBrk="1" hangingPunct="1">
              <a:lnSpc>
                <a:spcPct val="80000"/>
              </a:lnSpc>
            </a:pPr>
            <a:r>
              <a:rPr lang="en-US" sz="4400" dirty="0" smtClean="0"/>
              <a:t>Create a simple seed-idea that will grow to guide the subject’s thinking and behavior</a:t>
            </a:r>
          </a:p>
          <a:p>
            <a:pPr marL="514350" indent="-514350" eaLnBrk="1" hangingPunct="1">
              <a:lnSpc>
                <a:spcPct val="80000"/>
              </a:lnSpc>
              <a:buFont typeface="+mj-lt"/>
              <a:buAutoNum type="arabicPeriod"/>
            </a:pPr>
            <a:endParaRPr lang="en-US" sz="4000" dirty="0" smtClean="0"/>
          </a:p>
        </p:txBody>
      </p:sp>
      <p:sp>
        <p:nvSpPr>
          <p:cNvPr id="6" name="Rectangle 2"/>
          <p:cNvSpPr txBox="1">
            <a:spLocks noChangeArrowheads="1"/>
          </p:cNvSpPr>
          <p:nvPr/>
        </p:nvSpPr>
        <p:spPr bwMode="auto">
          <a:xfrm>
            <a:off x="1143000" y="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412674" name="Picture 2" descr="http://3.bp.blogspot.com/_0BCx8oKI_l0/TKr_4UpQmmI/AAAAAAAAAAw/Fax8FvOhAR4/s1600/binta_y_la_gran_idea.jpg"/>
          <p:cNvPicPr>
            <a:picLocks noChangeAspect="1" noChangeArrowheads="1"/>
          </p:cNvPicPr>
          <p:nvPr/>
        </p:nvPicPr>
        <p:blipFill>
          <a:blip r:embed="rId4" cstate="print"/>
          <a:srcRect/>
          <a:stretch>
            <a:fillRect/>
          </a:stretch>
        </p:blipFill>
        <p:spPr bwMode="auto">
          <a:xfrm>
            <a:off x="-2743200" y="1447800"/>
            <a:ext cx="2339750" cy="2514600"/>
          </a:xfrm>
          <a:prstGeom prst="rect">
            <a:avLst/>
          </a:prstGeom>
          <a:noFill/>
        </p:spPr>
      </p:pic>
      <p:graphicFrame>
        <p:nvGraphicFramePr>
          <p:cNvPr id="8" name="Diagram 7"/>
          <p:cNvGraphicFramePr/>
          <p:nvPr/>
        </p:nvGraphicFramePr>
        <p:xfrm>
          <a:off x="6172200" y="4800600"/>
          <a:ext cx="4267200" cy="205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rcRect/>
          <a:stretch>
            <a:fillRect/>
          </a:stretch>
        </p:blipFill>
        <p:spPr bwMode="auto">
          <a:xfrm>
            <a:off x="0" y="0"/>
            <a:ext cx="9144000" cy="8684332"/>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1371600" y="0"/>
            <a:ext cx="7772400" cy="2819400"/>
          </a:xfrm>
          <a:noFill/>
        </p:spPr>
        <p:txBody>
          <a:bodyPr/>
          <a:lstStyle/>
          <a:p>
            <a:pPr marL="514350" indent="-514350" algn="ctr" eaLnBrk="1" hangingPunct="1">
              <a:lnSpc>
                <a:spcPct val="80000"/>
              </a:lnSpc>
            </a:pPr>
            <a:r>
              <a:rPr lang="en-US" sz="6000" dirty="0" smtClean="0"/>
              <a:t>Subject must believe it is their own Idea.</a:t>
            </a:r>
          </a:p>
        </p:txBody>
      </p:sp>
      <p:graphicFrame>
        <p:nvGraphicFramePr>
          <p:cNvPr id="5" name="Diagram 4"/>
          <p:cNvGraphicFramePr/>
          <p:nvPr/>
        </p:nvGraphicFramePr>
        <p:xfrm>
          <a:off x="-1295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rcRect l="3101" r="3876"/>
          <a:stretch>
            <a:fillRect/>
          </a:stretch>
        </p:blipFill>
        <p:spPr bwMode="auto">
          <a:xfrm>
            <a:off x="0" y="1"/>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4495800" y="0"/>
            <a:ext cx="4648200" cy="1219200"/>
          </a:xfrm>
          <a:noFill/>
        </p:spPr>
        <p:txBody>
          <a:bodyPr/>
          <a:lstStyle/>
          <a:p>
            <a:pPr marL="514350" indent="-514350" eaLnBrk="1" hangingPunct="1">
              <a:lnSpc>
                <a:spcPct val="80000"/>
              </a:lnSpc>
            </a:pPr>
            <a:r>
              <a:rPr lang="en-US" sz="4400" dirty="0" smtClean="0"/>
              <a:t>Needs to resolve </a:t>
            </a:r>
            <a:br>
              <a:rPr lang="en-US" sz="4400" dirty="0" smtClean="0"/>
            </a:br>
            <a:r>
              <a:rPr lang="en-US" sz="4400" dirty="0" smtClean="0"/>
              <a:t>an inner conflict!</a:t>
            </a:r>
          </a:p>
        </p:txBody>
      </p:sp>
      <p:graphicFrame>
        <p:nvGraphicFramePr>
          <p:cNvPr id="8" name="Diagram 7"/>
          <p:cNvGraphicFramePr/>
          <p:nvPr/>
        </p:nvGraphicFramePr>
        <p:xfrm>
          <a:off x="6248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tretch>
            <a:fillRect/>
          </a:stretch>
        </p:blipFill>
        <p:spPr bwMode="auto">
          <a:xfrm>
            <a:off x="28575" y="0"/>
            <a:ext cx="9086849"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dirty="0" smtClean="0"/>
          </a:p>
        </p:txBody>
      </p:sp>
      <p:sp>
        <p:nvSpPr>
          <p:cNvPr id="51205" name="Rectangle 4"/>
          <p:cNvSpPr>
            <a:spLocks noGrp="1" noChangeArrowheads="1"/>
          </p:cNvSpPr>
          <p:nvPr>
            <p:ph type="body" idx="1"/>
          </p:nvPr>
        </p:nvSpPr>
        <p:spPr>
          <a:xfrm>
            <a:off x="5715000" y="0"/>
            <a:ext cx="4267200" cy="1219200"/>
          </a:xfrm>
          <a:noFill/>
        </p:spPr>
        <p:txBody>
          <a:bodyPr/>
          <a:lstStyle/>
          <a:p>
            <a:pPr marL="514350" indent="-514350" eaLnBrk="1" hangingPunct="1">
              <a:lnSpc>
                <a:spcPct val="80000"/>
              </a:lnSpc>
            </a:pPr>
            <a:r>
              <a:rPr lang="en-US" sz="5400" dirty="0" smtClean="0">
                <a:solidFill>
                  <a:schemeClr val="bg2"/>
                </a:solidFill>
              </a:rPr>
              <a:t>Needs to resolve </a:t>
            </a:r>
            <a:br>
              <a:rPr lang="en-US" sz="5400" dirty="0" smtClean="0">
                <a:solidFill>
                  <a:schemeClr val="bg2"/>
                </a:solidFill>
              </a:rPr>
            </a:br>
            <a:r>
              <a:rPr lang="en-US" sz="5400" dirty="0" smtClean="0">
                <a:solidFill>
                  <a:schemeClr val="bg2"/>
                </a:solidFill>
              </a:rPr>
              <a:t>an inner conflict!</a:t>
            </a:r>
          </a:p>
        </p:txBody>
      </p:sp>
      <p:graphicFrame>
        <p:nvGraphicFramePr>
          <p:cNvPr id="8" name="Diagram 7"/>
          <p:cNvGraphicFramePr/>
          <p:nvPr/>
        </p:nvGraphicFramePr>
        <p:xfrm>
          <a:off x="6248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rcRect t="12717" b="6051"/>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2743200" y="0"/>
            <a:ext cx="6400800" cy="2819400"/>
          </a:xfrm>
          <a:noFill/>
        </p:spPr>
        <p:txBody>
          <a:bodyPr/>
          <a:lstStyle/>
          <a:p>
            <a:pPr marL="514350" indent="-514350" algn="ctr" eaLnBrk="1" hangingPunct="1">
              <a:lnSpc>
                <a:spcPct val="80000"/>
              </a:lnSpc>
            </a:pPr>
            <a:r>
              <a:rPr lang="en-US" sz="4000" dirty="0" smtClean="0">
                <a:solidFill>
                  <a:schemeClr val="bg2"/>
                </a:solidFill>
              </a:rPr>
              <a:t>Use relationships – conflict - emotion as pathways</a:t>
            </a:r>
          </a:p>
        </p:txBody>
      </p:sp>
      <p:graphicFrame>
        <p:nvGraphicFramePr>
          <p:cNvPr id="5" name="Diagram 4"/>
          <p:cNvGraphicFramePr/>
          <p:nvPr/>
        </p:nvGraphicFramePr>
        <p:xfrm>
          <a:off x="-1295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553200" y="0"/>
            <a:ext cx="2362200" cy="2339102"/>
          </a:xfrm>
          <a:prstGeom prst="rect">
            <a:avLst/>
          </a:prstGeom>
          <a:noFill/>
          <a:ln w="9525">
            <a:noFill/>
            <a:miter lim="800000"/>
            <a:headEnd/>
            <a:tailEnd/>
          </a:ln>
        </p:spPr>
        <p:txBody>
          <a:bodyPr wrap="square">
            <a:spAutoFit/>
          </a:bodyPr>
          <a:lstStyle/>
          <a:p>
            <a:pPr algn="ctr"/>
            <a:r>
              <a:rPr lang="en-US" sz="4000" dirty="0" smtClean="0">
                <a:latin typeface="Corbel" pitchFamily="34" charset="0"/>
              </a:rPr>
              <a:t>Alienated</a:t>
            </a:r>
          </a:p>
          <a:p>
            <a:pPr algn="ctr"/>
            <a:r>
              <a:rPr lang="en-US" sz="4400" dirty="0" smtClean="0">
                <a:latin typeface="Corbel" pitchFamily="34" charset="0"/>
              </a:rPr>
              <a:t>To Serve</a:t>
            </a:r>
          </a:p>
          <a:p>
            <a:pPr algn="ctr"/>
            <a:r>
              <a:rPr lang="en-US" sz="4400" dirty="0" smtClean="0">
                <a:latin typeface="Corbel" pitchFamily="34" charset="0"/>
              </a:rPr>
              <a:t>Aliens</a:t>
            </a:r>
            <a:endParaRPr lang="en-US" sz="6600" dirty="0">
              <a:latin typeface="Corbel" pitchFamily="34" charset="0"/>
            </a:endParaRPr>
          </a:p>
          <a:p>
            <a:pPr algn="ctr"/>
            <a:endParaRPr lang="en-US" dirty="0">
              <a:latin typeface="Corbel" pitchFamily="34" charset="0"/>
            </a:endParaRPr>
          </a:p>
        </p:txBody>
      </p:sp>
      <p:pic>
        <p:nvPicPr>
          <p:cNvPr id="5" name="Picture 4" descr="alien.jpg"/>
          <p:cNvPicPr>
            <a:picLocks noChangeAspect="1"/>
          </p:cNvPicPr>
          <p:nvPr/>
        </p:nvPicPr>
        <p:blipFill>
          <a:blip r:embed="rId3" cstate="print"/>
          <a:stretch>
            <a:fillRect/>
          </a:stretch>
        </p:blipFill>
        <p:spPr>
          <a:xfrm>
            <a:off x="0" y="0"/>
            <a:ext cx="6558198" cy="6858000"/>
          </a:xfrm>
          <a:prstGeom prst="rect">
            <a:avLst/>
          </a:prstGeom>
        </p:spPr>
      </p:pic>
      <p:sp>
        <p:nvSpPr>
          <p:cNvPr id="6" name="TextBox 5"/>
          <p:cNvSpPr txBox="1">
            <a:spLocks noChangeArrowheads="1"/>
          </p:cNvSpPr>
          <p:nvPr/>
        </p:nvSpPr>
        <p:spPr bwMode="auto">
          <a:xfrm>
            <a:off x="6553200" y="2971800"/>
            <a:ext cx="2362200" cy="1600438"/>
          </a:xfrm>
          <a:prstGeom prst="rect">
            <a:avLst/>
          </a:prstGeom>
          <a:noFill/>
          <a:ln w="9525">
            <a:noFill/>
            <a:miter lim="800000"/>
            <a:headEnd/>
            <a:tailEnd/>
          </a:ln>
        </p:spPr>
        <p:txBody>
          <a:bodyPr wrap="square">
            <a:spAutoFit/>
          </a:bodyPr>
          <a:lstStyle/>
          <a:p>
            <a:pPr algn="ctr"/>
            <a:r>
              <a:rPr lang="en-US" sz="4000" dirty="0" smtClean="0">
                <a:latin typeface="Corbel" pitchFamily="34" charset="0"/>
              </a:rPr>
              <a:t>Reversing The Tide</a:t>
            </a:r>
            <a:endParaRPr lang="en-US" sz="6600" dirty="0">
              <a:latin typeface="Corbel" pitchFamily="34" charset="0"/>
            </a:endParaRPr>
          </a:p>
          <a:p>
            <a:pPr algn="ctr"/>
            <a:endParaRPr lang="en-US" dirty="0">
              <a:latin typeface="Corbe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3733800" y="457200"/>
            <a:ext cx="5410200" cy="2819400"/>
          </a:xfrm>
          <a:noFill/>
        </p:spPr>
        <p:txBody>
          <a:bodyPr/>
          <a:lstStyle/>
          <a:p>
            <a:pPr marL="514350" indent="-514350" algn="ctr" eaLnBrk="1" hangingPunct="1">
              <a:lnSpc>
                <a:spcPct val="80000"/>
              </a:lnSpc>
            </a:pPr>
            <a:r>
              <a:rPr lang="en-US" sz="5400" dirty="0" smtClean="0">
                <a:solidFill>
                  <a:schemeClr val="accent1"/>
                </a:solidFill>
              </a:rPr>
              <a:t>Use “universalism” as a pathway.</a:t>
            </a:r>
          </a:p>
        </p:txBody>
      </p:sp>
      <p:graphicFrame>
        <p:nvGraphicFramePr>
          <p:cNvPr id="5" name="Diagram 4"/>
          <p:cNvGraphicFramePr/>
          <p:nvPr/>
        </p:nvGraphicFramePr>
        <p:xfrm>
          <a:off x="-1295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5943600" y="457200"/>
            <a:ext cx="3200400" cy="2819400"/>
          </a:xfrm>
          <a:noFill/>
        </p:spPr>
        <p:txBody>
          <a:bodyPr/>
          <a:lstStyle/>
          <a:p>
            <a:pPr marL="514350" indent="-514350" eaLnBrk="1" hangingPunct="1">
              <a:lnSpc>
                <a:spcPct val="80000"/>
              </a:lnSpc>
            </a:pPr>
            <a:r>
              <a:rPr lang="en-US" sz="4000" dirty="0" smtClean="0">
                <a:solidFill>
                  <a:schemeClr val="accent1"/>
                </a:solidFill>
              </a:rPr>
              <a:t>Turn person away from innate defenses (culture) that would prevent invasion.</a:t>
            </a:r>
            <a:endParaRPr lang="en-US" sz="4400" dirty="0" smtClean="0">
              <a:solidFill>
                <a:schemeClr val="accent1"/>
              </a:solidFill>
            </a:endParaRPr>
          </a:p>
        </p:txBody>
      </p:sp>
      <p:graphicFrame>
        <p:nvGraphicFramePr>
          <p:cNvPr id="6" name="Diagram 5"/>
          <p:cNvGraphicFramePr/>
          <p:nvPr/>
        </p:nvGraphicFramePr>
        <p:xfrm>
          <a:off x="-1295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0" y="3810000"/>
            <a:ext cx="8610600" cy="2819400"/>
          </a:xfrm>
          <a:noFill/>
        </p:spPr>
        <p:txBody>
          <a:bodyPr/>
          <a:lstStyle/>
          <a:p>
            <a:pPr marL="514350" indent="-514350" eaLnBrk="1" hangingPunct="1">
              <a:lnSpc>
                <a:spcPct val="80000"/>
              </a:lnSpc>
              <a:buFont typeface="Wingdings" pitchFamily="2" charset="2"/>
              <a:buChar char="Ø"/>
            </a:pPr>
            <a:r>
              <a:rPr lang="en-US" sz="6000" dirty="0" smtClean="0">
                <a:solidFill>
                  <a:schemeClr val="bg2"/>
                </a:solidFill>
              </a:rPr>
              <a:t>Plant the seed-idea three levels deep in the subconscious</a:t>
            </a:r>
            <a:endParaRPr lang="en-US" sz="4400" dirty="0" smtClean="0">
              <a:solidFill>
                <a:schemeClr val="bg2"/>
              </a:solidFill>
            </a:endParaRPr>
          </a:p>
        </p:txBody>
      </p:sp>
      <p:graphicFrame>
        <p:nvGraphicFramePr>
          <p:cNvPr id="6" name="Diagram 5"/>
          <p:cNvGraphicFramePr/>
          <p:nvPr/>
        </p:nvGraphicFramePr>
        <p:xfrm>
          <a:off x="5410200" y="0"/>
          <a:ext cx="5410200" cy="2819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1" y="0"/>
            <a:ext cx="6558197"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52229" name="Rectangle 4"/>
          <p:cNvSpPr>
            <a:spLocks noGrp="1" noChangeArrowheads="1"/>
          </p:cNvSpPr>
          <p:nvPr>
            <p:ph type="body" idx="1"/>
          </p:nvPr>
        </p:nvSpPr>
        <p:spPr>
          <a:xfrm>
            <a:off x="6477000" y="1371600"/>
            <a:ext cx="2667000" cy="4495800"/>
          </a:xfrm>
          <a:noFill/>
        </p:spPr>
        <p:txBody>
          <a:bodyPr/>
          <a:lstStyle/>
          <a:p>
            <a:pPr algn="ctr" eaLnBrk="1" hangingPunct="1">
              <a:lnSpc>
                <a:spcPct val="80000"/>
              </a:lnSpc>
              <a:buFont typeface="Symbol" pitchFamily="18" charset="2"/>
              <a:buNone/>
            </a:pPr>
            <a:r>
              <a:rPr lang="en-US" sz="3200" dirty="0" smtClean="0"/>
              <a:t>Ideas about manhood, womanhood, our people that serve aliens and don’t serve us.</a:t>
            </a:r>
          </a:p>
        </p:txBody>
      </p:sp>
      <p:sp>
        <p:nvSpPr>
          <p:cNvPr id="7" name="Rectangle 2"/>
          <p:cNvSpPr>
            <a:spLocks noGrp="1" noChangeArrowheads="1"/>
          </p:cNvSpPr>
          <p:nvPr>
            <p:ph type="title"/>
          </p:nvPr>
        </p:nvSpPr>
        <p:spPr>
          <a:xfrm>
            <a:off x="6781800" y="0"/>
            <a:ext cx="2362200" cy="1206500"/>
          </a:xfrm>
        </p:spPr>
        <p:txBody>
          <a:bodyPr/>
          <a:lstStyle/>
          <a:p>
            <a:pPr algn="ctr" eaLnBrk="1" hangingPunct="1"/>
            <a:r>
              <a:rPr lang="en-US" dirty="0" smtClean="0"/>
              <a:t>List</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0" y="0"/>
            <a:ext cx="6858000"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7" name="Rectangle 2"/>
          <p:cNvSpPr>
            <a:spLocks noGrp="1" noChangeArrowheads="1"/>
          </p:cNvSpPr>
          <p:nvPr>
            <p:ph type="title"/>
          </p:nvPr>
        </p:nvSpPr>
        <p:spPr>
          <a:xfrm>
            <a:off x="6781800" y="0"/>
            <a:ext cx="2362200" cy="1206500"/>
          </a:xfrm>
        </p:spPr>
        <p:txBody>
          <a:bodyPr/>
          <a:lstStyle/>
          <a:p>
            <a:pPr algn="ctr" eaLnBrk="1" hangingPunct="1"/>
            <a:r>
              <a:rPr lang="en-US" dirty="0" smtClean="0"/>
              <a:t>List</a:t>
            </a:r>
          </a:p>
        </p:txBody>
      </p:sp>
      <p:sp>
        <p:nvSpPr>
          <p:cNvPr id="8" name="Content Placeholder 7"/>
          <p:cNvSpPr>
            <a:spLocks noGrp="1"/>
          </p:cNvSpPr>
          <p:nvPr>
            <p:ph idx="1"/>
          </p:nvPr>
        </p:nvSpPr>
        <p:spPr/>
        <p:txBody>
          <a:bodyPr/>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p:spPr>
        <p:txBody>
          <a:bodyPr/>
          <a:lstStyle/>
          <a:p>
            <a:fld id="{28A07792-C0EB-49BA-8A10-A45BFC793073}" type="datetime1">
              <a:rPr lang="en-US" smtClean="0"/>
              <a:pPr/>
              <a:t>10/29/2011</a:t>
            </a:fld>
            <a:endParaRPr lang="en-US" smtClean="0"/>
          </a:p>
        </p:txBody>
      </p:sp>
      <p:sp>
        <p:nvSpPr>
          <p:cNvPr id="47107" name="Footer Placeholder 4"/>
          <p:cNvSpPr>
            <a:spLocks noGrp="1"/>
          </p:cNvSpPr>
          <p:nvPr>
            <p:ph type="ftr" sz="quarter" idx="11"/>
          </p:nvPr>
        </p:nvSpPr>
        <p:spPr>
          <a:noFill/>
        </p:spPr>
        <p:txBody>
          <a:bodyPr/>
          <a:lstStyle/>
          <a:p>
            <a:r>
              <a:rPr lang="en-US" smtClean="0"/>
              <a:t>Copyright (c) 2008 AYA Educational Institute</a:t>
            </a:r>
          </a:p>
        </p:txBody>
      </p:sp>
      <p:sp>
        <p:nvSpPr>
          <p:cNvPr id="47108" name="Rectangle 2"/>
          <p:cNvSpPr>
            <a:spLocks noGrp="1" noChangeArrowheads="1"/>
          </p:cNvSpPr>
          <p:nvPr>
            <p:ph type="title"/>
          </p:nvPr>
        </p:nvSpPr>
        <p:spPr>
          <a:xfrm>
            <a:off x="5715000" y="1066800"/>
            <a:ext cx="3200400" cy="1206500"/>
          </a:xfrm>
        </p:spPr>
        <p:txBody>
          <a:bodyPr/>
          <a:lstStyle/>
          <a:p>
            <a:pPr algn="ctr" eaLnBrk="1" hangingPunct="1"/>
            <a:r>
              <a:rPr lang="en-US" dirty="0" smtClean="0"/>
              <a:t>Now, let’s see how we became manipulated</a:t>
            </a:r>
          </a:p>
        </p:txBody>
      </p:sp>
      <p:pic>
        <p:nvPicPr>
          <p:cNvPr id="191492" name="Picture 4" descr="http://blackpowermedia.com/wp-content/uploads/2010/03/2585_81670521928_770921928_2266479_5598028_n1.jpg"/>
          <p:cNvPicPr>
            <a:picLocks noChangeAspect="1" noChangeArrowheads="1"/>
          </p:cNvPicPr>
          <p:nvPr/>
        </p:nvPicPr>
        <p:blipFill>
          <a:blip r:embed="rId3" cstate="print"/>
          <a:srcRect/>
          <a:stretch>
            <a:fillRect/>
          </a:stretch>
        </p:blipFill>
        <p:spPr bwMode="auto">
          <a:xfrm>
            <a:off x="1143000" y="0"/>
            <a:ext cx="4724400" cy="6830696"/>
          </a:xfrm>
          <a:prstGeom prst="rect">
            <a:avLst/>
          </a:prstGeom>
          <a:noFill/>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Date Placeholder 3"/>
          <p:cNvSpPr>
            <a:spLocks noGrp="1"/>
          </p:cNvSpPr>
          <p:nvPr>
            <p:ph type="dt" sz="quarter" idx="10"/>
          </p:nvPr>
        </p:nvSpPr>
        <p:spPr>
          <a:noFill/>
        </p:spPr>
        <p:txBody>
          <a:bodyPr/>
          <a:lstStyle/>
          <a:p>
            <a:fld id="{F5D57AC3-313A-49EE-960B-007EBD38542D}" type="datetime1">
              <a:rPr lang="en-US" smtClean="0"/>
              <a:pPr/>
              <a:t>10/29/2011</a:t>
            </a:fld>
            <a:endParaRPr lang="en-US" smtClean="0"/>
          </a:p>
        </p:txBody>
      </p:sp>
      <p:sp>
        <p:nvSpPr>
          <p:cNvPr id="53251" name="Footer Placeholder 4"/>
          <p:cNvSpPr>
            <a:spLocks noGrp="1"/>
          </p:cNvSpPr>
          <p:nvPr>
            <p:ph type="ftr" sz="quarter" idx="11"/>
          </p:nvPr>
        </p:nvSpPr>
        <p:spPr>
          <a:noFill/>
        </p:spPr>
        <p:txBody>
          <a:bodyPr/>
          <a:lstStyle/>
          <a:p>
            <a:r>
              <a:rPr lang="en-US" smtClean="0"/>
              <a:t>Copyright (c) 2008 AYA Educational Institute</a:t>
            </a:r>
          </a:p>
        </p:txBody>
      </p:sp>
      <p:sp>
        <p:nvSpPr>
          <p:cNvPr id="53252" name="Rectangle 2"/>
          <p:cNvSpPr>
            <a:spLocks noGrp="1" noChangeArrowheads="1"/>
          </p:cNvSpPr>
          <p:nvPr>
            <p:ph type="title"/>
          </p:nvPr>
        </p:nvSpPr>
        <p:spPr/>
        <p:txBody>
          <a:bodyPr/>
          <a:lstStyle/>
          <a:p>
            <a:pPr algn="ctr" eaLnBrk="1" hangingPunct="1"/>
            <a:r>
              <a:rPr lang="en-US" sz="3200" dirty="0" smtClean="0"/>
              <a:t>From Amos N. Wilson’s</a:t>
            </a:r>
            <a:r>
              <a:rPr lang="en-US" dirty="0" smtClean="0"/>
              <a:t/>
            </a:r>
            <a:br>
              <a:rPr lang="en-US" dirty="0" smtClean="0"/>
            </a:br>
            <a:r>
              <a:rPr lang="en-US" dirty="0" smtClean="0"/>
              <a:t>Blue Print For Black Power </a:t>
            </a:r>
          </a:p>
        </p:txBody>
      </p:sp>
      <p:sp>
        <p:nvSpPr>
          <p:cNvPr id="52229" name="Rectangle 4"/>
          <p:cNvSpPr>
            <a:spLocks noGrp="1" noChangeArrowheads="1"/>
          </p:cNvSpPr>
          <p:nvPr>
            <p:ph type="body" idx="1"/>
          </p:nvPr>
        </p:nvSpPr>
        <p:spPr/>
        <p:txBody>
          <a:bodyPr/>
          <a:lstStyle/>
          <a:p>
            <a:pPr marL="1371600" indent="-1371600" eaLnBrk="1" hangingPunct="1">
              <a:lnSpc>
                <a:spcPct val="80000"/>
              </a:lnSpc>
              <a:buFont typeface="+mj-lt"/>
              <a:buAutoNum type="arabicPeriod"/>
              <a:defRPr/>
            </a:pPr>
            <a:r>
              <a:rPr lang="en-US" sz="4400" dirty="0" smtClean="0"/>
              <a:t>Force  (most resistance)</a:t>
            </a:r>
          </a:p>
          <a:p>
            <a:pPr marL="1371600" indent="-1371600" eaLnBrk="1" hangingPunct="1">
              <a:lnSpc>
                <a:spcPct val="80000"/>
              </a:lnSpc>
              <a:buFont typeface="+mj-lt"/>
              <a:buAutoNum type="arabicPeriod"/>
              <a:defRPr/>
            </a:pPr>
            <a:r>
              <a:rPr lang="en-US" sz="4400" dirty="0" smtClean="0"/>
              <a:t>Coercion (less resistance)</a:t>
            </a:r>
          </a:p>
          <a:p>
            <a:pPr marL="1371600" indent="-1371600" eaLnBrk="1" hangingPunct="1">
              <a:lnSpc>
                <a:spcPct val="80000"/>
              </a:lnSpc>
              <a:buFont typeface="+mj-lt"/>
              <a:buAutoNum type="arabicPeriod"/>
              <a:defRPr/>
            </a:pPr>
            <a:r>
              <a:rPr lang="en-US" sz="4400" dirty="0" smtClean="0"/>
              <a:t>1&amp;2 Results in:</a:t>
            </a:r>
          </a:p>
          <a:p>
            <a:pPr marL="2171700" lvl="2" indent="-1371600" eaLnBrk="1" hangingPunct="1">
              <a:lnSpc>
                <a:spcPct val="80000"/>
              </a:lnSpc>
              <a:defRPr/>
            </a:pPr>
            <a:r>
              <a:rPr lang="en-US" dirty="0" smtClean="0"/>
              <a:t>Surrender /or/ </a:t>
            </a:r>
          </a:p>
          <a:p>
            <a:pPr marL="2171700" lvl="2" indent="-1371600" eaLnBrk="1" hangingPunct="1">
              <a:lnSpc>
                <a:spcPct val="80000"/>
              </a:lnSpc>
              <a:defRPr/>
            </a:pPr>
            <a:r>
              <a:rPr lang="en-US" dirty="0" smtClean="0"/>
              <a:t>Retreat</a:t>
            </a:r>
          </a:p>
          <a:p>
            <a:pPr marL="1371600" indent="-1371600" eaLnBrk="1" hangingPunct="1">
              <a:lnSpc>
                <a:spcPct val="80000"/>
              </a:lnSpc>
              <a:buFont typeface="+mj-lt"/>
              <a:buAutoNum type="arabicPeriod"/>
              <a:defRPr/>
            </a:pPr>
            <a:r>
              <a:rPr lang="en-US" sz="4400" dirty="0" smtClean="0"/>
              <a:t>Competent and Legitimate Authority</a:t>
            </a:r>
          </a:p>
          <a:p>
            <a:pPr marL="1371600" indent="-1371600" eaLnBrk="1" hangingPunct="1">
              <a:lnSpc>
                <a:spcPct val="80000"/>
              </a:lnSpc>
              <a:buFont typeface="+mj-lt"/>
              <a:buAutoNum type="arabicPeriod"/>
              <a:defRPr/>
            </a:pPr>
            <a:r>
              <a:rPr lang="en-US" sz="4400" dirty="0" smtClean="0"/>
              <a:t>Manipulations</a:t>
            </a:r>
          </a:p>
          <a:p>
            <a:pPr algn="ctr" eaLnBrk="1" hangingPunct="1">
              <a:lnSpc>
                <a:spcPct val="80000"/>
              </a:lnSpc>
              <a:buFont typeface="Symbol" pitchFamily="18" charset="2"/>
              <a:buNone/>
              <a:defRPr/>
            </a:pPr>
            <a:endParaRPr lang="en-US" sz="8000" dirty="0" smtClean="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p>
            <a:fld id="{464408F4-0AFC-46CE-8F6C-95F5758B489C}" type="datetime1">
              <a:rPr lang="en-US" smtClean="0"/>
              <a:pPr/>
              <a:t>10/29/2011</a:t>
            </a:fld>
            <a:endParaRPr lang="en-US" smtClean="0"/>
          </a:p>
        </p:txBody>
      </p:sp>
      <p:sp>
        <p:nvSpPr>
          <p:cNvPr id="54275" name="Footer Placeholder 4"/>
          <p:cNvSpPr>
            <a:spLocks noGrp="1"/>
          </p:cNvSpPr>
          <p:nvPr>
            <p:ph type="ftr" sz="quarter" idx="11"/>
          </p:nvPr>
        </p:nvSpPr>
        <p:spPr>
          <a:noFill/>
        </p:spPr>
        <p:txBody>
          <a:bodyPr/>
          <a:lstStyle/>
          <a:p>
            <a:r>
              <a:rPr lang="en-US" smtClean="0"/>
              <a:t>Copyright (c) 2008 AYA Educational Institute</a:t>
            </a:r>
          </a:p>
        </p:txBody>
      </p:sp>
      <p:sp>
        <p:nvSpPr>
          <p:cNvPr id="54276" name="Rectangle 2"/>
          <p:cNvSpPr>
            <a:spLocks noGrp="1" noChangeArrowheads="1"/>
          </p:cNvSpPr>
          <p:nvPr>
            <p:ph type="title"/>
          </p:nvPr>
        </p:nvSpPr>
        <p:spPr>
          <a:xfrm>
            <a:off x="1371600" y="0"/>
            <a:ext cx="7772400" cy="1206500"/>
          </a:xfrm>
        </p:spPr>
        <p:txBody>
          <a:bodyPr/>
          <a:lstStyle/>
          <a:p>
            <a:pPr algn="ctr" eaLnBrk="1" hangingPunct="1"/>
            <a:r>
              <a:rPr lang="en-US" sz="2400" dirty="0" smtClean="0"/>
              <a:t>Amos N. Wilson’s</a:t>
            </a:r>
            <a:br>
              <a:rPr lang="en-US" sz="2400" dirty="0" smtClean="0"/>
            </a:br>
            <a:r>
              <a:rPr lang="en-US" sz="2400" dirty="0" smtClean="0"/>
              <a:t>Blue Print For Black Power</a:t>
            </a:r>
          </a:p>
        </p:txBody>
      </p:sp>
      <p:sp>
        <p:nvSpPr>
          <p:cNvPr id="52229" name="Rectangle 4"/>
          <p:cNvSpPr>
            <a:spLocks noGrp="1" noChangeArrowheads="1"/>
          </p:cNvSpPr>
          <p:nvPr>
            <p:ph type="body" idx="1"/>
          </p:nvPr>
        </p:nvSpPr>
        <p:spPr>
          <a:xfrm>
            <a:off x="1371600" y="1143000"/>
            <a:ext cx="7772400" cy="4800600"/>
          </a:xfrm>
        </p:spPr>
        <p:txBody>
          <a:bodyPr/>
          <a:lstStyle/>
          <a:p>
            <a:pPr marL="1371600" indent="-1371600" algn="ctr" eaLnBrk="1" hangingPunct="1">
              <a:lnSpc>
                <a:spcPct val="80000"/>
              </a:lnSpc>
              <a:buFont typeface="Symbol" pitchFamily="18" charset="2"/>
              <a:buNone/>
              <a:defRPr/>
            </a:pPr>
            <a:r>
              <a:rPr lang="en-US" sz="4000" i="1" dirty="0" smtClean="0"/>
              <a:t>No conscious resistance</a:t>
            </a:r>
            <a:r>
              <a:rPr lang="en-US" sz="4000" dirty="0" smtClean="0"/>
              <a:t>:</a:t>
            </a:r>
          </a:p>
          <a:p>
            <a:pPr marL="1371600" indent="-1371600" eaLnBrk="1" hangingPunct="1">
              <a:lnSpc>
                <a:spcPct val="80000"/>
              </a:lnSpc>
              <a:buFont typeface="Symbol" pitchFamily="18" charset="2"/>
              <a:buNone/>
              <a:defRPr/>
            </a:pPr>
            <a:r>
              <a:rPr lang="en-US" sz="4000" dirty="0" smtClean="0"/>
              <a:t>3. Surrender for relief, then to win their favor </a:t>
            </a:r>
            <a:br>
              <a:rPr lang="en-US" sz="4000" dirty="0" smtClean="0"/>
            </a:br>
            <a:r>
              <a:rPr lang="en-US" sz="2800" dirty="0" smtClean="0"/>
              <a:t>(The seed-idea “I’m not good enough” is planted, tucked away in the wounds, active projection, delusion, abandoning culture)</a:t>
            </a:r>
            <a:endParaRPr lang="en-US" sz="4000" dirty="0" smtClean="0"/>
          </a:p>
          <a:p>
            <a:pPr marL="1371600" indent="-1371600" eaLnBrk="1" hangingPunct="1">
              <a:lnSpc>
                <a:spcPct val="80000"/>
              </a:lnSpc>
              <a:buFont typeface="Symbol" pitchFamily="18" charset="2"/>
              <a:buNone/>
              <a:defRPr/>
            </a:pPr>
            <a:r>
              <a:rPr lang="en-US" sz="4000" dirty="0" smtClean="0"/>
              <a:t>4. Competent and Legitimate Authority </a:t>
            </a:r>
            <a:r>
              <a:rPr lang="en-US" sz="2400" dirty="0" smtClean="0"/>
              <a:t>(They are best. Their ideas and ways are best. I must make them my own. I’ll show them how to do it.)</a:t>
            </a:r>
            <a:endParaRPr lang="en-US" sz="4000" dirty="0" smtClean="0"/>
          </a:p>
          <a:p>
            <a:pPr marL="1371600" indent="-1371600" eaLnBrk="1" hangingPunct="1">
              <a:lnSpc>
                <a:spcPct val="80000"/>
              </a:lnSpc>
              <a:buNone/>
              <a:defRPr/>
            </a:pPr>
            <a:r>
              <a:rPr lang="en-US" sz="4000" dirty="0" smtClean="0"/>
              <a:t>5. Manipulation</a:t>
            </a:r>
          </a:p>
          <a:p>
            <a:pPr algn="ctr" eaLnBrk="1" hangingPunct="1">
              <a:lnSpc>
                <a:spcPct val="80000"/>
              </a:lnSpc>
              <a:buFont typeface="Symbol" pitchFamily="18" charset="2"/>
              <a:buNone/>
              <a:defRPr/>
            </a:pPr>
            <a:endParaRPr lang="en-US" sz="8000" dirty="0" smtClean="0"/>
          </a:p>
        </p:txBody>
      </p:sp>
      <p:sp>
        <p:nvSpPr>
          <p:cNvPr id="54279" name="Curved Right Arrow 6"/>
          <p:cNvSpPr>
            <a:spLocks noChangeArrowheads="1"/>
          </p:cNvSpPr>
          <p:nvPr/>
        </p:nvSpPr>
        <p:spPr bwMode="auto">
          <a:xfrm>
            <a:off x="381000" y="2362200"/>
            <a:ext cx="1066800" cy="2286000"/>
          </a:xfrm>
          <a:prstGeom prst="curvedRightArrow">
            <a:avLst>
              <a:gd name="adj1" fmla="val 25000"/>
              <a:gd name="adj2" fmla="val 50000"/>
              <a:gd name="adj3" fmla="val 25000"/>
            </a:avLst>
          </a:prstGeom>
          <a:solidFill>
            <a:schemeClr val="accent1"/>
          </a:solidFill>
          <a:ln w="12700" cap="sq" algn="ctr">
            <a:solidFill>
              <a:schemeClr val="tx1"/>
            </a:solidFill>
            <a:round/>
            <a:headEnd type="none" w="sm" len="sm"/>
            <a:tailEnd type="none" w="sm" len="sm"/>
          </a:ln>
        </p:spPr>
        <p:txBody>
          <a:bodyPr wrap="none"/>
          <a:lstStyle/>
          <a:p>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p:spPr>
        <p:txBody>
          <a:bodyPr/>
          <a:lstStyle/>
          <a:p>
            <a:fld id="{60F10FEA-AD1F-44BA-A63F-A21249068BD2}" type="datetime1">
              <a:rPr lang="en-US" smtClean="0"/>
              <a:pPr/>
              <a:t>10/29/2011</a:t>
            </a:fld>
            <a:endParaRPr lang="en-US" smtClean="0"/>
          </a:p>
        </p:txBody>
      </p:sp>
      <p:sp>
        <p:nvSpPr>
          <p:cNvPr id="55299" name="Footer Placeholder 4"/>
          <p:cNvSpPr>
            <a:spLocks noGrp="1"/>
          </p:cNvSpPr>
          <p:nvPr>
            <p:ph type="ftr" sz="quarter" idx="11"/>
          </p:nvPr>
        </p:nvSpPr>
        <p:spPr>
          <a:noFill/>
        </p:spPr>
        <p:txBody>
          <a:bodyPr/>
          <a:lstStyle/>
          <a:p>
            <a:r>
              <a:rPr lang="en-US" smtClean="0"/>
              <a:t>Copyright (c) 2008 AYA Educational Institute</a:t>
            </a:r>
          </a:p>
        </p:txBody>
      </p:sp>
      <p:sp>
        <p:nvSpPr>
          <p:cNvPr id="55300" name="Rectangle 2"/>
          <p:cNvSpPr>
            <a:spLocks noGrp="1" noChangeArrowheads="1"/>
          </p:cNvSpPr>
          <p:nvPr>
            <p:ph type="title"/>
          </p:nvPr>
        </p:nvSpPr>
        <p:spPr/>
        <p:txBody>
          <a:bodyPr/>
          <a:lstStyle/>
          <a:p>
            <a:pPr algn="ctr" eaLnBrk="1" hangingPunct="1"/>
            <a:r>
              <a:rPr lang="en-US" dirty="0" smtClean="0"/>
              <a:t>Wounds  / Implants</a:t>
            </a:r>
          </a:p>
        </p:txBody>
      </p:sp>
      <p:sp>
        <p:nvSpPr>
          <p:cNvPr id="55301" name="Rectangle 4"/>
          <p:cNvSpPr>
            <a:spLocks noGrp="1" noChangeArrowheads="1"/>
          </p:cNvSpPr>
          <p:nvPr>
            <p:ph type="body" idx="1"/>
          </p:nvPr>
        </p:nvSpPr>
        <p:spPr>
          <a:xfrm>
            <a:off x="1219200" y="1600200"/>
            <a:ext cx="4267200" cy="4495800"/>
          </a:xfrm>
          <a:noFill/>
        </p:spPr>
        <p:txBody>
          <a:bodyPr/>
          <a:lstStyle/>
          <a:p>
            <a:pPr algn="ctr" eaLnBrk="1" hangingPunct="1">
              <a:lnSpc>
                <a:spcPct val="80000"/>
              </a:lnSpc>
              <a:buFont typeface="Symbol" pitchFamily="18" charset="2"/>
              <a:buNone/>
            </a:pPr>
            <a:r>
              <a:rPr lang="en-US" sz="6000" dirty="0" smtClean="0"/>
              <a:t>The wounds were not just wounds; they were implants</a:t>
            </a:r>
          </a:p>
        </p:txBody>
      </p:sp>
      <p:pic>
        <p:nvPicPr>
          <p:cNvPr id="55302" name="Picture 5"/>
          <p:cNvPicPr>
            <a:picLocks noChangeAspect="1" noChangeArrowheads="1"/>
          </p:cNvPicPr>
          <p:nvPr/>
        </p:nvPicPr>
        <p:blipFill>
          <a:blip r:embed="rId3" cstate="print"/>
          <a:srcRect/>
          <a:stretch>
            <a:fillRect/>
          </a:stretch>
        </p:blipFill>
        <p:spPr bwMode="auto">
          <a:xfrm>
            <a:off x="5791200" y="1600200"/>
            <a:ext cx="2835275" cy="4467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p:spPr>
        <p:txBody>
          <a:bodyPr/>
          <a:lstStyle/>
          <a:p>
            <a:fld id="{991B530C-9807-45F9-AA54-20DC6D26F958}" type="datetime1">
              <a:rPr lang="en-US" smtClean="0"/>
              <a:pPr/>
              <a:t>10/29/2011</a:t>
            </a:fld>
            <a:endParaRPr lang="en-US" smtClean="0"/>
          </a:p>
        </p:txBody>
      </p:sp>
      <p:sp>
        <p:nvSpPr>
          <p:cNvPr id="56323" name="Footer Placeholder 4"/>
          <p:cNvSpPr>
            <a:spLocks noGrp="1"/>
          </p:cNvSpPr>
          <p:nvPr>
            <p:ph type="ftr" sz="quarter" idx="11"/>
          </p:nvPr>
        </p:nvSpPr>
        <p:spPr>
          <a:noFill/>
        </p:spPr>
        <p:txBody>
          <a:bodyPr/>
          <a:lstStyle/>
          <a:p>
            <a:r>
              <a:rPr lang="en-US" smtClean="0"/>
              <a:t>Copyright (c) 2008 AYA Educational Institute</a:t>
            </a:r>
          </a:p>
        </p:txBody>
      </p:sp>
      <p:pic>
        <p:nvPicPr>
          <p:cNvPr id="56324" name="Picture 3"/>
          <p:cNvPicPr>
            <a:picLocks noGrp="1" noChangeAspect="1" noChangeArrowheads="1"/>
          </p:cNvPicPr>
          <p:nvPr>
            <p:ph type="body" idx="1"/>
          </p:nvPr>
        </p:nvPicPr>
        <p:blipFill>
          <a:blip r:embed="rId3" cstate="print"/>
          <a:srcRect/>
          <a:stretch>
            <a:fillRect/>
          </a:stretch>
        </p:blipFill>
        <p:spPr/>
      </p:pic>
      <p:sp>
        <p:nvSpPr>
          <p:cNvPr id="56325" name="Rectangle 6"/>
          <p:cNvSpPr>
            <a:spLocks noGrp="1" noChangeArrowheads="1"/>
          </p:cNvSpPr>
          <p:nvPr>
            <p:ph type="title"/>
          </p:nvPr>
        </p:nvSpPr>
        <p:spPr>
          <a:xfrm>
            <a:off x="1219200" y="152400"/>
            <a:ext cx="7772400" cy="1206500"/>
          </a:xfrm>
          <a:noFill/>
        </p:spPr>
        <p:txBody>
          <a:bodyPr/>
          <a:lstStyle/>
          <a:p>
            <a:pPr algn="ctr" eaLnBrk="1" hangingPunct="1"/>
            <a:r>
              <a:rPr lang="en-US" sz="8000" b="1" i="1" smtClean="0"/>
              <a:t>Implants!</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85800" y="457200"/>
            <a:ext cx="5105400" cy="4801314"/>
          </a:xfrm>
          <a:prstGeom prst="rect">
            <a:avLst/>
          </a:prstGeom>
          <a:noFill/>
          <a:ln w="9525">
            <a:noFill/>
            <a:miter lim="800000"/>
            <a:headEnd/>
            <a:tailEnd/>
          </a:ln>
        </p:spPr>
        <p:txBody>
          <a:bodyPr>
            <a:spAutoFit/>
          </a:bodyPr>
          <a:lstStyle/>
          <a:p>
            <a:r>
              <a:rPr lang="en-US" sz="9600" dirty="0" smtClean="0">
                <a:latin typeface="Corbel" pitchFamily="34" charset="0"/>
              </a:rPr>
              <a:t>The Tribute:</a:t>
            </a:r>
          </a:p>
          <a:p>
            <a:r>
              <a:rPr lang="en-US" sz="9600" dirty="0" smtClean="0">
                <a:latin typeface="Corbel" pitchFamily="34" charset="0"/>
              </a:rPr>
              <a:t>Do Amos</a:t>
            </a:r>
            <a:endParaRPr lang="en-US" sz="9600" dirty="0">
              <a:latin typeface="Corbel" pitchFamily="34" charset="0"/>
            </a:endParaRPr>
          </a:p>
          <a:p>
            <a:endParaRPr lang="en-US" dirty="0">
              <a:latin typeface="Corbel" pitchFamily="34" charset="0"/>
            </a:endParaRPr>
          </a:p>
        </p:txBody>
      </p:sp>
      <p:pic>
        <p:nvPicPr>
          <p:cNvPr id="6" name="Picture 5" descr="amos psych dev.jpg"/>
          <p:cNvPicPr>
            <a:picLocks noChangeAspect="1"/>
          </p:cNvPicPr>
          <p:nvPr/>
        </p:nvPicPr>
        <p:blipFill>
          <a:blip r:embed="rId3" cstate="print"/>
          <a:stretch>
            <a:fillRect/>
          </a:stretch>
        </p:blipFill>
        <p:spPr>
          <a:xfrm>
            <a:off x="5867400" y="228600"/>
            <a:ext cx="1398224" cy="2072368"/>
          </a:xfrm>
          <a:prstGeom prst="rect">
            <a:avLst/>
          </a:prstGeom>
        </p:spPr>
      </p:pic>
      <p:pic>
        <p:nvPicPr>
          <p:cNvPr id="9" name="Picture 8" descr="amos falsification.jpg"/>
          <p:cNvPicPr>
            <a:picLocks noChangeAspect="1"/>
          </p:cNvPicPr>
          <p:nvPr/>
        </p:nvPicPr>
        <p:blipFill>
          <a:blip r:embed="rId4" cstate="print"/>
          <a:stretch>
            <a:fillRect/>
          </a:stretch>
        </p:blipFill>
        <p:spPr>
          <a:xfrm>
            <a:off x="7766400" y="228600"/>
            <a:ext cx="1377600" cy="2133600"/>
          </a:xfrm>
          <a:prstGeom prst="rect">
            <a:avLst/>
          </a:prstGeom>
        </p:spPr>
      </p:pic>
      <p:pic>
        <p:nvPicPr>
          <p:cNvPr id="11" name="Picture 10" descr="amos talking.jpg"/>
          <p:cNvPicPr>
            <a:picLocks noChangeAspect="1"/>
          </p:cNvPicPr>
          <p:nvPr/>
        </p:nvPicPr>
        <p:blipFill>
          <a:blip r:embed="rId5" cstate="print"/>
          <a:stretch>
            <a:fillRect/>
          </a:stretch>
        </p:blipFill>
        <p:spPr>
          <a:xfrm>
            <a:off x="3276600" y="228600"/>
            <a:ext cx="2238375" cy="2047875"/>
          </a:xfrm>
          <a:prstGeom prst="rect">
            <a:avLst/>
          </a:prstGeom>
        </p:spPr>
      </p:pic>
      <p:pic>
        <p:nvPicPr>
          <p:cNvPr id="12" name="Picture 11" descr="amos-blueprint.gif"/>
          <p:cNvPicPr>
            <a:picLocks noChangeAspect="1"/>
          </p:cNvPicPr>
          <p:nvPr/>
        </p:nvPicPr>
        <p:blipFill>
          <a:blip r:embed="rId6" cstate="print"/>
          <a:stretch>
            <a:fillRect/>
          </a:stretch>
        </p:blipFill>
        <p:spPr>
          <a:xfrm>
            <a:off x="6324600" y="2590800"/>
            <a:ext cx="1981200" cy="2881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ppt_x"/>
                                          </p:val>
                                        </p:tav>
                                        <p:tav tm="100000">
                                          <p:val>
                                            <p:strVal val="#ppt_x"/>
                                          </p:val>
                                        </p:tav>
                                      </p:tavLst>
                                    </p:anim>
                                    <p:anim calcmode="lin" valueType="num">
                                      <p:cBhvr additive="base">
                                        <p:cTn id="8" dur="30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checkerboard(across)">
                                      <p:cBhvr>
                                        <p:cTn id="26" dur="500"/>
                                        <p:tgtEl>
                                          <p:spTgt spid="11"/>
                                        </p:tgtEl>
                                      </p:cBhvr>
                                    </p:animEffect>
                                  </p:childTnLst>
                                </p:cTn>
                              </p:par>
                            </p:childTnLst>
                          </p:cTn>
                        </p:par>
                        <p:par>
                          <p:cTn id="27" fill="hold">
                            <p:stCondLst>
                              <p:cond delay="500"/>
                            </p:stCondLst>
                            <p:childTnLst>
                              <p:par>
                                <p:cTn id="28" presetID="5"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3000"/>
                                        <p:tgtEl>
                                          <p:spTgt spid="6"/>
                                        </p:tgtEl>
                                      </p:cBhvr>
                                    </p:animEffect>
                                  </p:childTnLst>
                                </p:cTn>
                              </p:par>
                            </p:childTnLst>
                          </p:cTn>
                        </p:par>
                        <p:par>
                          <p:cTn id="31" fill="hold">
                            <p:stCondLst>
                              <p:cond delay="3500"/>
                            </p:stCondLst>
                            <p:childTnLst>
                              <p:par>
                                <p:cTn id="32" presetID="2" presetClass="entr" presetSubtype="4"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heckerboard(across)">
                                      <p:cBhvr>
                                        <p:cTn id="39" dur="500"/>
                                        <p:tgtEl>
                                          <p:spTgt spid="9"/>
                                        </p:tgtEl>
                                      </p:cBhvr>
                                    </p:animEffect>
                                  </p:childTnLst>
                                </p:cTn>
                              </p:par>
                            </p:childTnLst>
                          </p:cTn>
                        </p:par>
                        <p:par>
                          <p:cTn id="40" fill="hold">
                            <p:stCondLst>
                              <p:cond delay="4500"/>
                            </p:stCondLst>
                            <p:childTnLst>
                              <p:par>
                                <p:cTn id="41" presetID="8" presetClass="entr" presetSubtype="16"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diamond(in)">
                                      <p:cBhvr>
                                        <p:cTn id="4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descr="http://knowyourgarden.files.wordpress.com/2010/06/seed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3" name="Footer Placeholder 4"/>
          <p:cNvSpPr>
            <a:spLocks noGrp="1"/>
          </p:cNvSpPr>
          <p:nvPr>
            <p:ph type="ftr" sz="quarter" idx="11"/>
          </p:nvPr>
        </p:nvSpPr>
        <p:spPr>
          <a:noFill/>
        </p:spPr>
        <p:txBody>
          <a:bodyPr/>
          <a:lstStyle/>
          <a:p>
            <a:r>
              <a:rPr lang="en-US" smtClean="0"/>
              <a:t>Copyright (c) 2008 AYA Educational Institute</a:t>
            </a:r>
          </a:p>
        </p:txBody>
      </p:sp>
      <p:sp>
        <p:nvSpPr>
          <p:cNvPr id="51205" name="Rectangle 4"/>
          <p:cNvSpPr>
            <a:spLocks noGrp="1" noChangeArrowheads="1"/>
          </p:cNvSpPr>
          <p:nvPr>
            <p:ph type="body" idx="1"/>
          </p:nvPr>
        </p:nvSpPr>
        <p:spPr>
          <a:xfrm>
            <a:off x="0" y="0"/>
            <a:ext cx="4419600" cy="5791200"/>
          </a:xfrm>
          <a:noFill/>
        </p:spPr>
        <p:txBody>
          <a:bodyPr/>
          <a:lstStyle/>
          <a:p>
            <a:pPr marL="514350" indent="-514350" eaLnBrk="1" hangingPunct="1">
              <a:lnSpc>
                <a:spcPct val="80000"/>
              </a:lnSpc>
            </a:pPr>
            <a:r>
              <a:rPr lang="en-US" sz="4400" dirty="0" smtClean="0"/>
              <a:t>Create a simple seed-idea that will grow to guide the subject’s thinking and behavior</a:t>
            </a:r>
          </a:p>
          <a:p>
            <a:pPr marL="514350" indent="-514350" eaLnBrk="1" hangingPunct="1">
              <a:lnSpc>
                <a:spcPct val="80000"/>
              </a:lnSpc>
              <a:buFont typeface="+mj-lt"/>
              <a:buAutoNum type="arabicPeriod"/>
            </a:pPr>
            <a:endParaRPr lang="en-US" sz="4000" dirty="0" smtClean="0"/>
          </a:p>
        </p:txBody>
      </p:sp>
      <p:sp>
        <p:nvSpPr>
          <p:cNvPr id="6" name="Rectangle 2"/>
          <p:cNvSpPr txBox="1">
            <a:spLocks noChangeArrowheads="1"/>
          </p:cNvSpPr>
          <p:nvPr/>
        </p:nvSpPr>
        <p:spPr bwMode="auto">
          <a:xfrm>
            <a:off x="1143000" y="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412674" name="Picture 2" descr="http://3.bp.blogspot.com/_0BCx8oKI_l0/TKr_4UpQmmI/AAAAAAAAAAw/Fax8FvOhAR4/s1600/binta_y_la_gran_idea.jpg"/>
          <p:cNvPicPr>
            <a:picLocks noChangeAspect="1" noChangeArrowheads="1"/>
          </p:cNvPicPr>
          <p:nvPr/>
        </p:nvPicPr>
        <p:blipFill>
          <a:blip r:embed="rId4" cstate="print"/>
          <a:srcRect/>
          <a:stretch>
            <a:fillRect/>
          </a:stretch>
        </p:blipFill>
        <p:spPr bwMode="auto">
          <a:xfrm>
            <a:off x="457200" y="4114800"/>
            <a:ext cx="2339750" cy="2514600"/>
          </a:xfrm>
          <a:prstGeom prst="rect">
            <a:avLst/>
          </a:prstGeom>
          <a:noFill/>
        </p:spPr>
      </p:pic>
      <p:graphicFrame>
        <p:nvGraphicFramePr>
          <p:cNvPr id="8" name="Diagram 7"/>
          <p:cNvGraphicFramePr/>
          <p:nvPr/>
        </p:nvGraphicFramePr>
        <p:xfrm>
          <a:off x="6172200" y="4800600"/>
          <a:ext cx="4267200" cy="20574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6" name="Picture 4" descr="http://knowyourgarden.files.wordpress.com/2010/06/seed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3" name="Footer Placeholder 4"/>
          <p:cNvSpPr>
            <a:spLocks noGrp="1"/>
          </p:cNvSpPr>
          <p:nvPr>
            <p:ph type="ftr" sz="quarter" idx="11"/>
          </p:nvPr>
        </p:nvSpPr>
        <p:spPr>
          <a:noFill/>
        </p:spPr>
        <p:txBody>
          <a:bodyPr/>
          <a:lstStyle/>
          <a:p>
            <a:r>
              <a:rPr lang="en-US" smtClean="0"/>
              <a:t>Copyright (c) 2008 AYA Educational Institute</a:t>
            </a:r>
          </a:p>
        </p:txBody>
      </p:sp>
      <p:sp>
        <p:nvSpPr>
          <p:cNvPr id="51205" name="Rectangle 4"/>
          <p:cNvSpPr>
            <a:spLocks noGrp="1" noChangeArrowheads="1"/>
          </p:cNvSpPr>
          <p:nvPr>
            <p:ph type="body" idx="1"/>
          </p:nvPr>
        </p:nvSpPr>
        <p:spPr>
          <a:xfrm>
            <a:off x="0" y="0"/>
            <a:ext cx="4419600" cy="5791200"/>
          </a:xfrm>
          <a:noFill/>
        </p:spPr>
        <p:txBody>
          <a:bodyPr/>
          <a:lstStyle/>
          <a:p>
            <a:pPr marL="514350" indent="-514350" eaLnBrk="1" hangingPunct="1">
              <a:lnSpc>
                <a:spcPct val="80000"/>
              </a:lnSpc>
            </a:pPr>
            <a:r>
              <a:rPr lang="en-US" sz="4400" dirty="0" smtClean="0"/>
              <a:t>Black Males</a:t>
            </a:r>
          </a:p>
          <a:p>
            <a:pPr marL="514350" indent="-514350" eaLnBrk="1" hangingPunct="1">
              <a:lnSpc>
                <a:spcPct val="80000"/>
              </a:lnSpc>
            </a:pPr>
            <a:r>
              <a:rPr lang="en-US" sz="4400" dirty="0" smtClean="0"/>
              <a:t>Black Females</a:t>
            </a:r>
          </a:p>
          <a:p>
            <a:pPr marL="514350" indent="-514350" eaLnBrk="1" hangingPunct="1">
              <a:lnSpc>
                <a:spcPct val="80000"/>
              </a:lnSpc>
            </a:pPr>
            <a:r>
              <a:rPr lang="en-US" sz="4400" dirty="0" smtClean="0"/>
              <a:t>Black People –</a:t>
            </a:r>
          </a:p>
          <a:p>
            <a:pPr marL="514350" indent="-514350" eaLnBrk="1" hangingPunct="1">
              <a:lnSpc>
                <a:spcPct val="80000"/>
              </a:lnSpc>
              <a:buNone/>
            </a:pPr>
            <a:r>
              <a:rPr lang="en-US" sz="4400" i="1" dirty="0" smtClean="0"/>
              <a:t>We’re not good enough!</a:t>
            </a:r>
          </a:p>
          <a:p>
            <a:pPr marL="514350" indent="-514350" eaLnBrk="1" hangingPunct="1">
              <a:lnSpc>
                <a:spcPct val="80000"/>
              </a:lnSpc>
              <a:buFont typeface="+mj-lt"/>
              <a:buAutoNum type="arabicPeriod"/>
            </a:pPr>
            <a:endParaRPr lang="en-US" sz="4000" dirty="0" smtClean="0"/>
          </a:p>
        </p:txBody>
      </p:sp>
      <p:sp>
        <p:nvSpPr>
          <p:cNvPr id="6" name="Rectangle 2"/>
          <p:cNvSpPr txBox="1">
            <a:spLocks noChangeArrowheads="1"/>
          </p:cNvSpPr>
          <p:nvPr/>
        </p:nvSpPr>
        <p:spPr bwMode="auto">
          <a:xfrm>
            <a:off x="1143000" y="0"/>
            <a:ext cx="7772400" cy="1206500"/>
          </a:xfrm>
          <a:prstGeom prst="rect">
            <a:avLst/>
          </a:prstGeom>
          <a:noFill/>
          <a:ln w="12700" cap="sq">
            <a:noFill/>
            <a:miter lim="800000"/>
            <a:headEnd type="none" w="sm" len="sm"/>
            <a:tailEnd type="none" w="sm" len="sm"/>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0" cap="none" spc="0" normalizeH="0" baseline="0" noProof="0" dirty="0" smtClean="0">
              <a:ln>
                <a:noFill/>
              </a:ln>
              <a:solidFill>
                <a:schemeClr val="tx2"/>
              </a:solidFill>
              <a:effectLst/>
              <a:uLnTx/>
              <a:uFillTx/>
              <a:latin typeface="+mj-lt"/>
              <a:ea typeface="+mj-ea"/>
              <a:cs typeface="+mj-cs"/>
            </a:endParaRPr>
          </a:p>
        </p:txBody>
      </p:sp>
      <p:pic>
        <p:nvPicPr>
          <p:cNvPr id="412674" name="Picture 2" descr="http://3.bp.blogspot.com/_0BCx8oKI_l0/TKr_4UpQmmI/AAAAAAAAAAw/Fax8FvOhAR4/s1600/binta_y_la_gran_idea.jpg"/>
          <p:cNvPicPr>
            <a:picLocks noChangeAspect="1" noChangeArrowheads="1"/>
          </p:cNvPicPr>
          <p:nvPr/>
        </p:nvPicPr>
        <p:blipFill>
          <a:blip r:embed="rId4" cstate="print"/>
          <a:srcRect/>
          <a:stretch>
            <a:fillRect/>
          </a:stretch>
        </p:blipFill>
        <p:spPr bwMode="auto">
          <a:xfrm>
            <a:off x="-2743200" y="1447800"/>
            <a:ext cx="2339750" cy="2514600"/>
          </a:xfrm>
          <a:prstGeom prst="rect">
            <a:avLst/>
          </a:prstGeom>
          <a:noFill/>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a:xfrm>
            <a:off x="1143000" y="1676400"/>
            <a:ext cx="7772400" cy="1206500"/>
          </a:xfrm>
        </p:spPr>
        <p:txBody>
          <a:bodyPr/>
          <a:lstStyle/>
          <a:p>
            <a:pPr algn="ctr" eaLnBrk="1" hangingPunct="1"/>
            <a:r>
              <a:rPr lang="en-US" sz="11500" dirty="0" smtClean="0"/>
              <a:t>Awareness…</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Date Placeholder 3"/>
          <p:cNvSpPr>
            <a:spLocks noGrp="1"/>
          </p:cNvSpPr>
          <p:nvPr>
            <p:ph type="dt" sz="quarter" idx="10"/>
          </p:nvPr>
        </p:nvSpPr>
        <p:spPr>
          <a:noFill/>
        </p:spPr>
        <p:txBody>
          <a:bodyPr/>
          <a:lstStyle/>
          <a:p>
            <a:fld id="{84E3BB9F-77FD-4963-A5AA-0D77DF2D4034}" type="datetime1">
              <a:rPr lang="en-US" smtClean="0"/>
              <a:pPr/>
              <a:t>10/29/2011</a:t>
            </a:fld>
            <a:endParaRPr lang="en-US" smtClean="0"/>
          </a:p>
        </p:txBody>
      </p:sp>
      <p:sp>
        <p:nvSpPr>
          <p:cNvPr id="8197" name="Footer Placeholder 4"/>
          <p:cNvSpPr>
            <a:spLocks noGrp="1"/>
          </p:cNvSpPr>
          <p:nvPr>
            <p:ph type="ftr" sz="quarter" idx="11"/>
          </p:nvPr>
        </p:nvSpPr>
        <p:spPr>
          <a:noFill/>
        </p:spPr>
        <p:txBody>
          <a:bodyPr/>
          <a:lstStyle/>
          <a:p>
            <a:r>
              <a:rPr lang="en-US" smtClean="0"/>
              <a:t>Copyright (c) 2008 AYA Educational Institute</a:t>
            </a:r>
          </a:p>
        </p:txBody>
      </p:sp>
      <p:sp>
        <p:nvSpPr>
          <p:cNvPr id="8198" name="Rectangle 2"/>
          <p:cNvSpPr>
            <a:spLocks noGrp="1" noChangeArrowheads="1"/>
          </p:cNvSpPr>
          <p:nvPr>
            <p:ph type="title"/>
          </p:nvPr>
        </p:nvSpPr>
        <p:spPr/>
        <p:txBody>
          <a:bodyPr/>
          <a:lstStyle/>
          <a:p>
            <a:pPr algn="ctr" eaLnBrk="1" hangingPunct="1"/>
            <a:r>
              <a:rPr lang="en-US" i="1" smtClean="0"/>
              <a:t>Flow of Recognition</a:t>
            </a:r>
          </a:p>
        </p:txBody>
      </p:sp>
      <p:graphicFrame>
        <p:nvGraphicFramePr>
          <p:cNvPr id="210058" name="Group 138"/>
          <p:cNvGraphicFramePr>
            <a:graphicFrameLocks noGrp="1"/>
          </p:cNvGraphicFramePr>
          <p:nvPr/>
        </p:nvGraphicFramePr>
        <p:xfrm>
          <a:off x="2514600" y="1600200"/>
          <a:ext cx="5029200" cy="4262755"/>
        </p:xfrm>
        <a:graphic>
          <a:graphicData uri="http://schemas.openxmlformats.org/drawingml/2006/table">
            <a:tbl>
              <a:tblPr/>
              <a:tblGrid>
                <a:gridCol w="1676400"/>
                <a:gridCol w="1676400"/>
                <a:gridCol w="1676400"/>
              </a:tblGrid>
              <a:tr h="1216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000" b="1" i="0" u="none" strike="noStrike" cap="none" normalizeH="0" baseline="0" smtClean="0">
                          <a:ln>
                            <a:noFill/>
                          </a:ln>
                          <a:solidFill>
                            <a:srgbClr val="000000"/>
                          </a:solidFill>
                          <a:effectLst/>
                          <a:latin typeface="Franklin Gothic Book" pitchFamily="34" charset="0"/>
                        </a:rPr>
                        <a:t> </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200" b="1" i="0" u="none" strike="noStrike" cap="none" normalizeH="0" baseline="0" smtClean="0">
                          <a:ln>
                            <a:noFill/>
                          </a:ln>
                          <a:solidFill>
                            <a:srgbClr val="000000"/>
                          </a:solidFill>
                          <a:effectLst/>
                          <a:latin typeface="Franklin Gothic Book" pitchFamily="34" charset="0"/>
                        </a:rPr>
                        <a:t>Positive</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200" b="1" i="0" u="none" strike="noStrike" cap="none" normalizeH="0" baseline="0" smtClean="0">
                          <a:ln>
                            <a:noFill/>
                          </a:ln>
                          <a:solidFill>
                            <a:srgbClr val="000000"/>
                          </a:solidFill>
                          <a:effectLst/>
                          <a:latin typeface="Franklin Gothic Book" pitchFamily="34" charset="0"/>
                        </a:rPr>
                        <a:t>Negative</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r>
              <a:tr h="1406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1" i="0" u="none" strike="noStrike" cap="none" normalizeH="0" baseline="0" smtClean="0">
                          <a:ln>
                            <a:noFill/>
                          </a:ln>
                          <a:solidFill>
                            <a:srgbClr val="000000"/>
                          </a:solidFill>
                          <a:effectLst/>
                          <a:latin typeface="Franklin Gothic Book" pitchFamily="34" charset="0"/>
                        </a:rPr>
                        <a:t>Doing</a:t>
                      </a:r>
                      <a:endParaRPr kumimoji="1" lang="en-US" sz="11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1" i="0" u="none" strike="noStrike" cap="none" normalizeH="0" baseline="0" smtClean="0">
                          <a:ln>
                            <a:noFill/>
                          </a:ln>
                          <a:solidFill>
                            <a:srgbClr val="000000"/>
                          </a:solidFill>
                          <a:effectLst/>
                          <a:latin typeface="Franklin Gothic Book" pitchFamily="34" charset="0"/>
                        </a:rPr>
                        <a:t>(Conditional)</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Great Job!</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You handled it well</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Here is your check</a:t>
                      </a:r>
                      <a:endParaRPr kumimoji="1" lang="en-US" sz="3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You didn't get that report in on time!</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Don't park the car in my drive way</a:t>
                      </a:r>
                      <a:endParaRPr kumimoji="1" lang="en-US" sz="3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r>
              <a:tr h="14922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800" b="0" i="0" u="none" strike="noStrike" cap="none" normalizeH="0" baseline="0" smtClean="0">
                          <a:ln>
                            <a:noFill/>
                          </a:ln>
                          <a:solidFill>
                            <a:srgbClr val="000000"/>
                          </a:solidFill>
                          <a:effectLst/>
                          <a:latin typeface="Franklin Gothic Book" pitchFamily="34" charset="0"/>
                        </a:rPr>
                        <a:t>Being</a:t>
                      </a:r>
                      <a:endParaRPr kumimoji="1" lang="en-US" sz="11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200" b="0" i="0" u="none" strike="noStrike" cap="none" normalizeH="0" baseline="0" smtClean="0">
                          <a:ln>
                            <a:noFill/>
                          </a:ln>
                          <a:solidFill>
                            <a:srgbClr val="000000"/>
                          </a:solidFill>
                          <a:effectLst/>
                          <a:latin typeface="Franklin Gothic Book" pitchFamily="34" charset="0"/>
                        </a:rPr>
                        <a:t>(Unconditional)</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Hello</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I like your style</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I love you</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Beautiful!</a:t>
                      </a:r>
                      <a:endParaRPr kumimoji="1" lang="en-US"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00"/>
                          </a:solidFill>
                          <a:effectLst/>
                          <a:latin typeface="Franklin Gothic Book" pitchFamily="34" charset="0"/>
                        </a:rPr>
                        <a:t>Drop dead!</a:t>
                      </a:r>
                      <a:endParaRPr kumimoji="1" lang="en-US" sz="1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00"/>
                          </a:solidFill>
                          <a:effectLst/>
                          <a:latin typeface="Franklin Gothic Book" pitchFamily="34" charset="0"/>
                        </a:rPr>
                        <a:t>I wish you were never born</a:t>
                      </a:r>
                      <a:endParaRPr kumimoji="1" lang="en-US" sz="1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00"/>
                          </a:solidFill>
                          <a:effectLst/>
                          <a:latin typeface="Franklin Gothic Book" pitchFamily="34" charset="0"/>
                        </a:rPr>
                        <a:t>Stupid, Criminal</a:t>
                      </a:r>
                      <a:endParaRPr kumimoji="1" lang="en-US" sz="1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00"/>
                          </a:solidFill>
                          <a:effectLst/>
                          <a:latin typeface="Franklin Gothic Book" pitchFamily="34" charset="0"/>
                        </a:rPr>
                        <a:t>Ugly, Black, Evil</a:t>
                      </a:r>
                      <a:endParaRPr kumimoji="1" lang="en-US" sz="14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smtClean="0">
                          <a:ln>
                            <a:noFill/>
                          </a:ln>
                          <a:solidFill>
                            <a:srgbClr val="000000"/>
                          </a:solidFill>
                          <a:effectLst/>
                          <a:latin typeface="Franklin Gothic Book" pitchFamily="34" charset="0"/>
                        </a:rPr>
                        <a:t>“Nappy Head”</a:t>
                      </a:r>
                      <a:endParaRPr kumimoji="1" lang="en-US" sz="1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r>
            </a:tbl>
          </a:graphicData>
        </a:graphic>
      </p:graphicFrame>
      <p:sp>
        <p:nvSpPr>
          <p:cNvPr id="8217" name="AutoShape 68"/>
          <p:cNvSpPr>
            <a:spLocks noChangeArrowheads="1"/>
          </p:cNvSpPr>
          <p:nvPr/>
        </p:nvSpPr>
        <p:spPr bwMode="auto">
          <a:xfrm>
            <a:off x="1143000" y="1524000"/>
            <a:ext cx="1143000" cy="3657600"/>
          </a:xfrm>
          <a:prstGeom prst="curvedRightArrow">
            <a:avLst>
              <a:gd name="adj1" fmla="val 64000"/>
              <a:gd name="adj2" fmla="val 128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10047" name="AutoShape 127"/>
          <p:cNvSpPr>
            <a:spLocks noChangeArrowheads="1"/>
          </p:cNvSpPr>
          <p:nvPr/>
        </p:nvSpPr>
        <p:spPr bwMode="auto">
          <a:xfrm>
            <a:off x="1219200" y="685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
        <p:nvSpPr>
          <p:cNvPr id="8219" name="AutoShape 128"/>
          <p:cNvSpPr>
            <a:spLocks noChangeArrowheads="1"/>
          </p:cNvSpPr>
          <p:nvPr/>
        </p:nvSpPr>
        <p:spPr bwMode="auto">
          <a:xfrm>
            <a:off x="7848600" y="4114800"/>
            <a:ext cx="1295400" cy="2514600"/>
          </a:xfrm>
          <a:prstGeom prst="wedgeRectCallout">
            <a:avLst>
              <a:gd name="adj1" fmla="val -76102"/>
              <a:gd name="adj2" fmla="val -2903"/>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8220" name="Text Box 129"/>
          <p:cNvSpPr txBox="1">
            <a:spLocks noChangeArrowheads="1"/>
          </p:cNvSpPr>
          <p:nvPr/>
        </p:nvSpPr>
        <p:spPr bwMode="auto">
          <a:xfrm>
            <a:off x="8001000" y="4114800"/>
            <a:ext cx="1143000" cy="915988"/>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a:solidFill>
                  <a:schemeClr val="bg1"/>
                </a:solidFill>
              </a:rPr>
              <a:t>Outside of God’s Grace!!</a:t>
            </a:r>
          </a:p>
        </p:txBody>
      </p:sp>
      <p:sp>
        <p:nvSpPr>
          <p:cNvPr id="8221" name="Text Box 130"/>
          <p:cNvSpPr txBox="1">
            <a:spLocks noChangeArrowheads="1"/>
          </p:cNvSpPr>
          <p:nvPr/>
        </p:nvSpPr>
        <p:spPr bwMode="auto">
          <a:xfrm>
            <a:off x="1295400" y="1219200"/>
            <a:ext cx="1295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a:solidFill>
                  <a:schemeClr val="bg1"/>
                </a:solidFill>
              </a:rPr>
              <a:t>Cosmos</a:t>
            </a:r>
          </a:p>
        </p:txBody>
      </p:sp>
      <p:sp>
        <p:nvSpPr>
          <p:cNvPr id="8222" name="Text Box 131"/>
          <p:cNvSpPr txBox="1">
            <a:spLocks noChangeArrowheads="1"/>
          </p:cNvSpPr>
          <p:nvPr/>
        </p:nvSpPr>
        <p:spPr bwMode="auto">
          <a:xfrm>
            <a:off x="8001000" y="5105400"/>
            <a:ext cx="1143000" cy="13144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b="1" i="1">
                <a:solidFill>
                  <a:schemeClr val="bg1"/>
                </a:solidFill>
              </a:rPr>
              <a:t>Kills:</a:t>
            </a:r>
            <a:r>
              <a:rPr lang="en-US" sz="1600">
                <a:solidFill>
                  <a:schemeClr val="bg1"/>
                </a:solidFill>
              </a:rPr>
              <a:t> Don’t use unless you want to kill the person.</a:t>
            </a:r>
          </a:p>
        </p:txBody>
      </p:sp>
      <p:sp>
        <p:nvSpPr>
          <p:cNvPr id="8223" name="AutoShape 134"/>
          <p:cNvSpPr>
            <a:spLocks noChangeArrowheads="1"/>
          </p:cNvSpPr>
          <p:nvPr/>
        </p:nvSpPr>
        <p:spPr bwMode="auto">
          <a:xfrm>
            <a:off x="1295400" y="5562600"/>
            <a:ext cx="1676400" cy="1066800"/>
          </a:xfrm>
          <a:prstGeom prst="wedgeRectCallout">
            <a:avLst>
              <a:gd name="adj1" fmla="val 140625"/>
              <a:gd name="adj2" fmla="val -55356"/>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8224" name="Text Box 135"/>
          <p:cNvSpPr txBox="1">
            <a:spLocks noChangeArrowheads="1"/>
          </p:cNvSpPr>
          <p:nvPr/>
        </p:nvSpPr>
        <p:spPr bwMode="auto">
          <a:xfrm>
            <a:off x="1219200" y="5638800"/>
            <a:ext cx="1654175" cy="822325"/>
          </a:xfrm>
          <a:prstGeom prst="rect">
            <a:avLst/>
          </a:prstGeom>
          <a:noFill/>
          <a:ln w="12700" cap="sq">
            <a:noFill/>
            <a:miter lim="800000"/>
            <a:headEnd type="none" w="sm" len="sm"/>
            <a:tailEnd type="none" w="sm" len="sm"/>
          </a:ln>
        </p:spPr>
        <p:txBody>
          <a:bodyPr>
            <a:spAutoFit/>
          </a:bodyPr>
          <a:lstStyle/>
          <a:p>
            <a:pPr algn="ctr">
              <a:spcBef>
                <a:spcPct val="50000"/>
              </a:spcBef>
            </a:pPr>
            <a:r>
              <a:rPr lang="en-US"/>
              <a:t>Stimulates creativity</a:t>
            </a:r>
          </a:p>
        </p:txBody>
      </p:sp>
      <p:sp>
        <p:nvSpPr>
          <p:cNvPr id="8225" name="AutoShape 136"/>
          <p:cNvSpPr>
            <a:spLocks noChangeArrowheads="1"/>
          </p:cNvSpPr>
          <p:nvPr/>
        </p:nvSpPr>
        <p:spPr bwMode="auto">
          <a:xfrm>
            <a:off x="2514600" y="1676400"/>
            <a:ext cx="1295400" cy="990600"/>
          </a:xfrm>
          <a:prstGeom prst="wedgeRectCallout">
            <a:avLst>
              <a:gd name="adj1" fmla="val 83699"/>
              <a:gd name="adj2" fmla="val 72917"/>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8226" name="Text Box 137"/>
          <p:cNvSpPr txBox="1">
            <a:spLocks noChangeArrowheads="1"/>
          </p:cNvSpPr>
          <p:nvPr/>
        </p:nvSpPr>
        <p:spPr bwMode="auto">
          <a:xfrm>
            <a:off x="2514600" y="1752600"/>
            <a:ext cx="1295400" cy="7620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200"/>
              <a:t>Shapes</a:t>
            </a:r>
            <a:br>
              <a:rPr lang="en-US" sz="2200"/>
            </a:br>
            <a:r>
              <a:rPr lang="en-US" sz="2200"/>
              <a:t>Behavior</a:t>
            </a:r>
          </a:p>
        </p:txBody>
      </p:sp>
      <p:sp>
        <p:nvSpPr>
          <p:cNvPr id="8227" name="AutoShape 139"/>
          <p:cNvSpPr>
            <a:spLocks noChangeArrowheads="1"/>
          </p:cNvSpPr>
          <p:nvPr/>
        </p:nvSpPr>
        <p:spPr bwMode="auto">
          <a:xfrm>
            <a:off x="7543800" y="685800"/>
            <a:ext cx="1295400" cy="990600"/>
          </a:xfrm>
          <a:prstGeom prst="wedgeRectCallout">
            <a:avLst>
              <a:gd name="adj1" fmla="val -70833"/>
              <a:gd name="adj2" fmla="val 183014"/>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8228" name="Text Box 140"/>
          <p:cNvSpPr txBox="1">
            <a:spLocks noChangeArrowheads="1"/>
          </p:cNvSpPr>
          <p:nvPr/>
        </p:nvSpPr>
        <p:spPr bwMode="auto">
          <a:xfrm>
            <a:off x="7543800" y="762000"/>
            <a:ext cx="1295400" cy="7620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200"/>
              <a:t>Shapes</a:t>
            </a:r>
            <a:br>
              <a:rPr lang="en-US" sz="2200"/>
            </a:br>
            <a:r>
              <a:rPr lang="en-US" sz="2200"/>
              <a:t>Behavior</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p:txBody>
          <a:bodyPr/>
          <a:lstStyle/>
          <a:p>
            <a:pPr algn="ctr" eaLnBrk="1" hangingPunct="1"/>
            <a:r>
              <a:rPr lang="en-US" dirty="0" smtClean="0"/>
              <a:t>Wounds  / Implants</a:t>
            </a:r>
          </a:p>
        </p:txBody>
      </p:sp>
      <p:sp>
        <p:nvSpPr>
          <p:cNvPr id="58373" name="Rectangle 4"/>
          <p:cNvSpPr>
            <a:spLocks noGrp="1" noChangeArrowheads="1"/>
          </p:cNvSpPr>
          <p:nvPr>
            <p:ph type="body" idx="1"/>
          </p:nvPr>
        </p:nvSpPr>
        <p:spPr>
          <a:noFill/>
        </p:spPr>
        <p:txBody>
          <a:bodyPr/>
          <a:lstStyle/>
          <a:p>
            <a:pPr eaLnBrk="1" hangingPunct="1">
              <a:lnSpc>
                <a:spcPct val="80000"/>
              </a:lnSpc>
            </a:pPr>
            <a:r>
              <a:rPr lang="en-US" sz="4800" dirty="0" smtClean="0"/>
              <a:t>Negative “being” recognition guides us to beat ourselves and to beat-up on others like us while protecting our oppressors.</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0" y="0"/>
            <a:ext cx="6629400"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52229" name="Rectangle 4"/>
          <p:cNvSpPr>
            <a:spLocks noGrp="1" noChangeArrowheads="1"/>
          </p:cNvSpPr>
          <p:nvPr>
            <p:ph type="body" idx="1"/>
          </p:nvPr>
        </p:nvSpPr>
        <p:spPr>
          <a:xfrm>
            <a:off x="6477000" y="1219200"/>
            <a:ext cx="2667000" cy="4495800"/>
          </a:xfrm>
          <a:noFill/>
        </p:spPr>
        <p:txBody>
          <a:bodyPr/>
          <a:lstStyle/>
          <a:p>
            <a:pPr algn="ctr" eaLnBrk="1" hangingPunct="1">
              <a:lnSpc>
                <a:spcPct val="80000"/>
              </a:lnSpc>
              <a:buFont typeface="Symbol" pitchFamily="18" charset="2"/>
              <a:buNone/>
            </a:pPr>
            <a:r>
              <a:rPr lang="en-US" sz="3600" dirty="0" smtClean="0"/>
              <a:t>“Negative being” touches that you have received?</a:t>
            </a:r>
          </a:p>
        </p:txBody>
      </p:sp>
      <p:sp>
        <p:nvSpPr>
          <p:cNvPr id="7" name="Rectangle 2"/>
          <p:cNvSpPr>
            <a:spLocks noGrp="1" noChangeArrowheads="1"/>
          </p:cNvSpPr>
          <p:nvPr>
            <p:ph type="title"/>
          </p:nvPr>
        </p:nvSpPr>
        <p:spPr>
          <a:xfrm>
            <a:off x="6781800" y="0"/>
            <a:ext cx="2362200" cy="1206500"/>
          </a:xfrm>
        </p:spPr>
        <p:txBody>
          <a:bodyPr/>
          <a:lstStyle/>
          <a:p>
            <a:pPr algn="ctr" eaLnBrk="1" hangingPunct="1"/>
            <a:r>
              <a:rPr lang="en-US" smtClean="0"/>
              <a:t>Write</a:t>
            </a:r>
            <a:endParaRPr lang="en-US" dirty="0" smtClean="0"/>
          </a:p>
        </p:txBody>
      </p:sp>
      <p:pic>
        <p:nvPicPr>
          <p:cNvPr id="8" name="Picture 3"/>
          <p:cNvPicPr>
            <a:picLocks noChangeAspect="1" noChangeArrowheads="1"/>
          </p:cNvPicPr>
          <p:nvPr/>
        </p:nvPicPr>
        <p:blipFill>
          <a:blip r:embed="rId4" cstate="print"/>
          <a:srcRect/>
          <a:stretch>
            <a:fillRect/>
          </a:stretch>
        </p:blipFill>
        <p:spPr bwMode="auto">
          <a:xfrm>
            <a:off x="1295400" y="3200400"/>
            <a:ext cx="3886200" cy="2247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0" y="0"/>
            <a:ext cx="6629400"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52229" name="Rectangle 4"/>
          <p:cNvSpPr>
            <a:spLocks noGrp="1" noChangeArrowheads="1"/>
          </p:cNvSpPr>
          <p:nvPr>
            <p:ph type="body" idx="1"/>
          </p:nvPr>
        </p:nvSpPr>
        <p:spPr>
          <a:xfrm>
            <a:off x="6477000" y="1219200"/>
            <a:ext cx="2667000" cy="4495800"/>
          </a:xfrm>
          <a:noFill/>
        </p:spPr>
        <p:txBody>
          <a:bodyPr/>
          <a:lstStyle/>
          <a:p>
            <a:pPr algn="ctr" eaLnBrk="1" hangingPunct="1">
              <a:lnSpc>
                <a:spcPct val="80000"/>
              </a:lnSpc>
              <a:buFont typeface="Symbol" pitchFamily="18" charset="2"/>
              <a:buNone/>
            </a:pPr>
            <a:r>
              <a:rPr lang="en-US" sz="3600" dirty="0" smtClean="0"/>
              <a:t>“Negative being” touches that you have given?</a:t>
            </a:r>
          </a:p>
        </p:txBody>
      </p:sp>
      <p:sp>
        <p:nvSpPr>
          <p:cNvPr id="7" name="Rectangle 2"/>
          <p:cNvSpPr>
            <a:spLocks noGrp="1" noChangeArrowheads="1"/>
          </p:cNvSpPr>
          <p:nvPr>
            <p:ph type="title"/>
          </p:nvPr>
        </p:nvSpPr>
        <p:spPr>
          <a:xfrm>
            <a:off x="6781800" y="0"/>
            <a:ext cx="2362200" cy="1206500"/>
          </a:xfrm>
        </p:spPr>
        <p:txBody>
          <a:bodyPr/>
          <a:lstStyle/>
          <a:p>
            <a:pPr algn="ctr" eaLnBrk="1" hangingPunct="1"/>
            <a:r>
              <a:rPr lang="en-US" smtClean="0"/>
              <a:t>Write</a:t>
            </a:r>
            <a:endParaRPr lang="en-US" dirty="0" smtClean="0"/>
          </a:p>
        </p:txBody>
      </p:sp>
      <p:pic>
        <p:nvPicPr>
          <p:cNvPr id="8" name="Picture 3"/>
          <p:cNvPicPr>
            <a:picLocks noChangeAspect="1" noChangeArrowheads="1"/>
          </p:cNvPicPr>
          <p:nvPr/>
        </p:nvPicPr>
        <p:blipFill>
          <a:blip r:embed="rId4" cstate="print"/>
          <a:srcRect/>
          <a:stretch>
            <a:fillRect/>
          </a:stretch>
        </p:blipFill>
        <p:spPr bwMode="auto">
          <a:xfrm>
            <a:off x="1295400" y="3200400"/>
            <a:ext cx="3886200" cy="2247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a:xfrm>
            <a:off x="1143000" y="1676400"/>
            <a:ext cx="7772400" cy="1206500"/>
          </a:xfrm>
        </p:spPr>
        <p:txBody>
          <a:bodyPr/>
          <a:lstStyle/>
          <a:p>
            <a:pPr algn="ctr" eaLnBrk="1" hangingPunct="1"/>
            <a:r>
              <a:rPr lang="en-US" sz="11500" dirty="0" smtClean="0"/>
              <a:t>Recovery…</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a:xfrm>
            <a:off x="1143000" y="1676400"/>
            <a:ext cx="7772400" cy="1206500"/>
          </a:xfrm>
        </p:spPr>
        <p:txBody>
          <a:bodyPr/>
          <a:lstStyle/>
          <a:p>
            <a:pPr algn="ctr" eaLnBrk="1" hangingPunct="1"/>
            <a:r>
              <a:rPr lang="en-US" sz="11500" dirty="0" smtClean="0"/>
              <a:t>Protection…</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Date Placeholder 3"/>
          <p:cNvSpPr>
            <a:spLocks noGrp="1"/>
          </p:cNvSpPr>
          <p:nvPr>
            <p:ph type="dt" sz="quarter" idx="10"/>
          </p:nvPr>
        </p:nvSpPr>
        <p:spPr>
          <a:noFill/>
        </p:spPr>
        <p:txBody>
          <a:bodyPr/>
          <a:lstStyle/>
          <a:p>
            <a:fld id="{AB816DCD-787E-4CB0-A8B3-41C304481D77}" type="datetime1">
              <a:rPr lang="en-US" smtClean="0"/>
              <a:pPr/>
              <a:t>10/29/2011</a:t>
            </a:fld>
            <a:endParaRPr lang="en-US" smtClean="0"/>
          </a:p>
        </p:txBody>
      </p:sp>
      <p:sp>
        <p:nvSpPr>
          <p:cNvPr id="9221" name="Footer Placeholder 4"/>
          <p:cNvSpPr>
            <a:spLocks noGrp="1"/>
          </p:cNvSpPr>
          <p:nvPr>
            <p:ph type="ftr" sz="quarter" idx="11"/>
          </p:nvPr>
        </p:nvSpPr>
        <p:spPr>
          <a:noFill/>
        </p:spPr>
        <p:txBody>
          <a:bodyPr/>
          <a:lstStyle/>
          <a:p>
            <a:r>
              <a:rPr lang="en-US" smtClean="0"/>
              <a:t>Copyright (c) 2008 AYA Educational Institute</a:t>
            </a:r>
          </a:p>
        </p:txBody>
      </p:sp>
      <p:sp>
        <p:nvSpPr>
          <p:cNvPr id="9222" name="Rectangle 2"/>
          <p:cNvSpPr>
            <a:spLocks noGrp="1" noChangeArrowheads="1"/>
          </p:cNvSpPr>
          <p:nvPr>
            <p:ph type="title"/>
          </p:nvPr>
        </p:nvSpPr>
        <p:spPr/>
        <p:txBody>
          <a:bodyPr/>
          <a:lstStyle/>
          <a:p>
            <a:pPr algn="ctr" eaLnBrk="1" hangingPunct="1"/>
            <a:r>
              <a:rPr lang="en-US" i="1" smtClean="0"/>
              <a:t>Flow of Recognition</a:t>
            </a:r>
          </a:p>
        </p:txBody>
      </p:sp>
      <p:graphicFrame>
        <p:nvGraphicFramePr>
          <p:cNvPr id="210058" name="Group 138"/>
          <p:cNvGraphicFramePr>
            <a:graphicFrameLocks noGrp="1"/>
          </p:cNvGraphicFramePr>
          <p:nvPr/>
        </p:nvGraphicFramePr>
        <p:xfrm>
          <a:off x="2514600" y="1600200"/>
          <a:ext cx="5029200" cy="4262755"/>
        </p:xfrm>
        <a:graphic>
          <a:graphicData uri="http://schemas.openxmlformats.org/drawingml/2006/table">
            <a:tbl>
              <a:tblPr/>
              <a:tblGrid>
                <a:gridCol w="1676400"/>
                <a:gridCol w="1676400"/>
                <a:gridCol w="1676400"/>
              </a:tblGrid>
              <a:tr h="12160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000" b="1" i="0" u="none" strike="noStrike" cap="none" normalizeH="0" baseline="0" dirty="0" smtClean="0">
                          <a:ln>
                            <a:noFill/>
                          </a:ln>
                          <a:solidFill>
                            <a:srgbClr val="000000"/>
                          </a:solidFill>
                          <a:effectLst/>
                          <a:latin typeface="Franklin Gothic Book" pitchFamily="34" charset="0"/>
                        </a:rPr>
                        <a:t> </a:t>
                      </a:r>
                      <a:endParaRPr kumimoji="1" lang="en-US" sz="2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200" b="1" i="0" u="none" strike="noStrike" cap="none" normalizeH="0" baseline="0" smtClean="0">
                          <a:ln>
                            <a:noFill/>
                          </a:ln>
                          <a:solidFill>
                            <a:srgbClr val="000000"/>
                          </a:solidFill>
                          <a:effectLst/>
                          <a:latin typeface="Franklin Gothic Book" pitchFamily="34" charset="0"/>
                        </a:rPr>
                        <a:t>Positive</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sz="2200" b="1" i="0" u="none" strike="noStrike" cap="none" normalizeH="0" baseline="0" smtClean="0">
                          <a:ln>
                            <a:noFill/>
                          </a:ln>
                          <a:solidFill>
                            <a:srgbClr val="000000"/>
                          </a:solidFill>
                          <a:effectLst/>
                          <a:latin typeface="Franklin Gothic Book" pitchFamily="34" charset="0"/>
                        </a:rPr>
                        <a:t>Negative</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0" cap="flat" cmpd="sng" algn="ctr">
                      <a:solidFill>
                        <a:srgbClr val="404040"/>
                      </a:solidFill>
                      <a:prstDash val="solid"/>
                      <a:round/>
                      <a:headEnd type="none" w="sm" len="sm"/>
                      <a:tailEnd type="none" w="sm" len="sm"/>
                    </a:lnB>
                    <a:lnTlToBr>
                      <a:noFill/>
                    </a:lnTlToBr>
                    <a:lnBlToTr>
                      <a:noFill/>
                    </a:lnBlToTr>
                    <a:solidFill>
                      <a:srgbClr val="FFFFFF"/>
                    </a:solidFill>
                  </a:tcPr>
                </a:tc>
              </a:tr>
              <a:tr h="140652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1" i="0" u="none" strike="noStrike" cap="none" normalizeH="0" baseline="0" smtClean="0">
                          <a:ln>
                            <a:noFill/>
                          </a:ln>
                          <a:solidFill>
                            <a:srgbClr val="000000"/>
                          </a:solidFill>
                          <a:effectLst/>
                          <a:latin typeface="Franklin Gothic Book" pitchFamily="34" charset="0"/>
                        </a:rPr>
                        <a:t>Doing</a:t>
                      </a:r>
                      <a:endParaRPr kumimoji="1" lang="en-US" sz="11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1" i="0" u="none" strike="noStrike" cap="none" normalizeH="0" baseline="0" smtClean="0">
                          <a:ln>
                            <a:noFill/>
                          </a:ln>
                          <a:solidFill>
                            <a:srgbClr val="000000"/>
                          </a:solidFill>
                          <a:effectLst/>
                          <a:latin typeface="Franklin Gothic Book" pitchFamily="34" charset="0"/>
                        </a:rPr>
                        <a:t>(Conditional)</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Great Job!</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You handled it well</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Here is your check</a:t>
                      </a:r>
                      <a:endParaRPr kumimoji="1" lang="en-US" sz="3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You didn't get that report in on time!</a:t>
                      </a:r>
                      <a:endParaRPr kumimoji="1" lang="en-US" sz="17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Don't park the car in my drive way</a:t>
                      </a:r>
                      <a:endParaRPr kumimoji="1" lang="en-US" sz="3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0" cap="flat" cmpd="sng" algn="ctr">
                      <a:solidFill>
                        <a:srgbClr val="404040"/>
                      </a:solidFill>
                      <a:prstDash val="solid"/>
                      <a:round/>
                      <a:headEnd type="none" w="sm" len="sm"/>
                      <a:tailEnd type="none" w="sm" len="sm"/>
                    </a:lnT>
                    <a:lnB w="12700" cap="flat" cmpd="sng" algn="ctr">
                      <a:solidFill>
                        <a:srgbClr val="404040"/>
                      </a:solidFill>
                      <a:prstDash val="solid"/>
                      <a:round/>
                      <a:headEnd type="none" w="sm" len="sm"/>
                      <a:tailEnd type="none" w="sm" len="sm"/>
                    </a:lnB>
                    <a:lnTlToBr>
                      <a:noFill/>
                    </a:lnTlToBr>
                    <a:lnBlToTr>
                      <a:noFill/>
                    </a:lnBlToTr>
                    <a:solidFill>
                      <a:srgbClr val="EFEFEF"/>
                    </a:solidFill>
                  </a:tcPr>
                </a:tc>
              </a:tr>
              <a:tr h="14922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800" b="0" i="0" u="none" strike="noStrike" cap="none" normalizeH="0" baseline="0" smtClean="0">
                          <a:ln>
                            <a:noFill/>
                          </a:ln>
                          <a:solidFill>
                            <a:srgbClr val="000000"/>
                          </a:solidFill>
                          <a:effectLst/>
                          <a:latin typeface="Franklin Gothic Book" pitchFamily="34" charset="0"/>
                        </a:rPr>
                        <a:t>Being</a:t>
                      </a:r>
                      <a:endParaRPr kumimoji="1" lang="en-US" sz="11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200" b="0" i="0" u="none" strike="noStrike" cap="none" normalizeH="0" baseline="0" smtClean="0">
                          <a:ln>
                            <a:noFill/>
                          </a:ln>
                          <a:solidFill>
                            <a:srgbClr val="000000"/>
                          </a:solidFill>
                          <a:effectLst/>
                          <a:latin typeface="Franklin Gothic Book" pitchFamily="34" charset="0"/>
                        </a:rPr>
                        <a:t>(Unconditional)</a:t>
                      </a:r>
                      <a:endParaRPr kumimoji="1" lang="en-US" sz="2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sm" len="sm"/>
                      <a:tailEnd type="none" w="sm" len="sm"/>
                    </a:lnL>
                    <a:lnR w="12700" cap="flat" cmpd="sng" algn="ctr">
                      <a:solidFill>
                        <a:srgbClr val="40404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Hello</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I like your style</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I love you</a:t>
                      </a:r>
                      <a:endParaRPr kumimoji="1" lang="en-US" sz="1600" b="0" i="0" u="none" strike="noStrike" cap="none" normalizeH="0" baseline="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600" b="0" i="0" u="none" strike="noStrike" cap="none" normalizeH="0" baseline="0" smtClean="0">
                          <a:ln>
                            <a:noFill/>
                          </a:ln>
                          <a:solidFill>
                            <a:srgbClr val="000000"/>
                          </a:solidFill>
                          <a:effectLst/>
                          <a:latin typeface="Franklin Gothic Book" pitchFamily="34" charset="0"/>
                        </a:rPr>
                        <a:t>Beautiful!</a:t>
                      </a:r>
                      <a:endParaRPr kumimoji="1" lang="en-US" sz="16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40404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smtClean="0">
                          <a:ln>
                            <a:noFill/>
                          </a:ln>
                          <a:solidFill>
                            <a:srgbClr val="000000"/>
                          </a:solidFill>
                          <a:effectLst/>
                          <a:latin typeface="Franklin Gothic Book" pitchFamily="34" charset="0"/>
                        </a:rPr>
                        <a:t>Drop dead!</a:t>
                      </a:r>
                      <a:endParaRPr kumimoji="1" lang="en-US" sz="1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smtClean="0">
                          <a:ln>
                            <a:noFill/>
                          </a:ln>
                          <a:solidFill>
                            <a:srgbClr val="000000"/>
                          </a:solidFill>
                          <a:effectLst/>
                          <a:latin typeface="Franklin Gothic Book" pitchFamily="34" charset="0"/>
                        </a:rPr>
                        <a:t>I wish you were never born</a:t>
                      </a:r>
                      <a:endParaRPr kumimoji="1" lang="en-US" sz="1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smtClean="0">
                          <a:ln>
                            <a:noFill/>
                          </a:ln>
                          <a:solidFill>
                            <a:srgbClr val="000000"/>
                          </a:solidFill>
                          <a:effectLst/>
                          <a:latin typeface="Franklin Gothic Book" pitchFamily="34" charset="0"/>
                        </a:rPr>
                        <a:t>Stupid, Criminal</a:t>
                      </a:r>
                      <a:endParaRPr kumimoji="1" lang="en-US" sz="1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smtClean="0">
                          <a:ln>
                            <a:noFill/>
                          </a:ln>
                          <a:solidFill>
                            <a:srgbClr val="000000"/>
                          </a:solidFill>
                          <a:effectLst/>
                          <a:latin typeface="Franklin Gothic Book" pitchFamily="34" charset="0"/>
                        </a:rPr>
                        <a:t>Ugly, Black, Evil</a:t>
                      </a:r>
                      <a:endParaRPr kumimoji="1" lang="en-US" sz="1400" b="0" i="0" u="none" strike="noStrike" cap="none" normalizeH="0" baseline="0" dirty="0" smtClean="0">
                        <a:ln>
                          <a:noFill/>
                        </a:ln>
                        <a:solidFill>
                          <a:schemeClr val="tx1"/>
                        </a:solidFill>
                        <a:effectLst/>
                        <a:latin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sz="1400" b="0" i="0" u="none" strike="noStrike" cap="none" normalizeH="0" baseline="0" dirty="0" smtClean="0">
                          <a:ln>
                            <a:noFill/>
                          </a:ln>
                          <a:solidFill>
                            <a:srgbClr val="000000"/>
                          </a:solidFill>
                          <a:effectLst/>
                          <a:latin typeface="Franklin Gothic Book" pitchFamily="34" charset="0"/>
                        </a:rPr>
                        <a:t>“Nappy Head”</a:t>
                      </a:r>
                      <a:endParaRPr kumimoji="1" lang="en-US" sz="14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rgbClr val="40404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404040"/>
                      </a:solidFill>
                      <a:prstDash val="solid"/>
                      <a:round/>
                      <a:headEnd type="none" w="sm" len="sm"/>
                      <a:tailEnd type="none" w="sm" len="sm"/>
                    </a:lnT>
                    <a:lnB w="25400" cap="flat" cmpd="sng" algn="ctr">
                      <a:solidFill>
                        <a:srgbClr val="000000"/>
                      </a:solidFill>
                      <a:prstDash val="solid"/>
                      <a:round/>
                      <a:headEnd type="none" w="sm" len="sm"/>
                      <a:tailEnd type="none" w="sm" len="sm"/>
                    </a:lnB>
                    <a:lnTlToBr>
                      <a:noFill/>
                    </a:lnTlToBr>
                    <a:lnBlToTr>
                      <a:noFill/>
                    </a:lnBlToTr>
                    <a:solidFill>
                      <a:srgbClr val="FFFFFF"/>
                    </a:solidFill>
                  </a:tcPr>
                </a:tc>
              </a:tr>
            </a:tbl>
          </a:graphicData>
        </a:graphic>
      </p:graphicFrame>
      <p:sp>
        <p:nvSpPr>
          <p:cNvPr id="9241" name="AutoShape 68"/>
          <p:cNvSpPr>
            <a:spLocks noChangeArrowheads="1"/>
          </p:cNvSpPr>
          <p:nvPr/>
        </p:nvSpPr>
        <p:spPr bwMode="auto">
          <a:xfrm>
            <a:off x="1143000" y="1524000"/>
            <a:ext cx="1143000" cy="3657600"/>
          </a:xfrm>
          <a:prstGeom prst="curvedRightArrow">
            <a:avLst>
              <a:gd name="adj1" fmla="val 64000"/>
              <a:gd name="adj2" fmla="val 128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10047" name="AutoShape 127"/>
          <p:cNvSpPr>
            <a:spLocks noChangeArrowheads="1"/>
          </p:cNvSpPr>
          <p:nvPr/>
        </p:nvSpPr>
        <p:spPr bwMode="auto">
          <a:xfrm>
            <a:off x="1219200" y="685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
        <p:nvSpPr>
          <p:cNvPr id="9243" name="AutoShape 128"/>
          <p:cNvSpPr>
            <a:spLocks noChangeArrowheads="1"/>
          </p:cNvSpPr>
          <p:nvPr/>
        </p:nvSpPr>
        <p:spPr bwMode="auto">
          <a:xfrm>
            <a:off x="7848600" y="4114800"/>
            <a:ext cx="1295400" cy="2514600"/>
          </a:xfrm>
          <a:prstGeom prst="wedgeRectCallout">
            <a:avLst>
              <a:gd name="adj1" fmla="val -76102"/>
              <a:gd name="adj2" fmla="val -2903"/>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9244" name="Text Box 129"/>
          <p:cNvSpPr txBox="1">
            <a:spLocks noChangeArrowheads="1"/>
          </p:cNvSpPr>
          <p:nvPr/>
        </p:nvSpPr>
        <p:spPr bwMode="auto">
          <a:xfrm>
            <a:off x="8001000" y="4114800"/>
            <a:ext cx="1143000" cy="915988"/>
          </a:xfrm>
          <a:prstGeom prst="rect">
            <a:avLst/>
          </a:prstGeom>
          <a:noFill/>
          <a:ln w="12700" cap="sq">
            <a:noFill/>
            <a:miter lim="800000"/>
            <a:headEnd type="none" w="sm" len="sm"/>
            <a:tailEnd type="none" w="sm" len="sm"/>
          </a:ln>
        </p:spPr>
        <p:txBody>
          <a:bodyPr>
            <a:spAutoFit/>
          </a:bodyPr>
          <a:lstStyle/>
          <a:p>
            <a:pPr algn="ctr">
              <a:spcBef>
                <a:spcPct val="50000"/>
              </a:spcBef>
            </a:pPr>
            <a:r>
              <a:rPr lang="en-US" sz="1800">
                <a:solidFill>
                  <a:schemeClr val="bg1"/>
                </a:solidFill>
              </a:rPr>
              <a:t>Outside of God’s Grace!!</a:t>
            </a:r>
          </a:p>
        </p:txBody>
      </p:sp>
      <p:sp>
        <p:nvSpPr>
          <p:cNvPr id="9245" name="Text Box 130"/>
          <p:cNvSpPr txBox="1">
            <a:spLocks noChangeArrowheads="1"/>
          </p:cNvSpPr>
          <p:nvPr/>
        </p:nvSpPr>
        <p:spPr bwMode="auto">
          <a:xfrm>
            <a:off x="1295400" y="1219200"/>
            <a:ext cx="1295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a:solidFill>
                  <a:schemeClr val="bg1"/>
                </a:solidFill>
              </a:rPr>
              <a:t>Cosmos</a:t>
            </a:r>
          </a:p>
        </p:txBody>
      </p:sp>
      <p:sp>
        <p:nvSpPr>
          <p:cNvPr id="9246" name="Text Box 131"/>
          <p:cNvSpPr txBox="1">
            <a:spLocks noChangeArrowheads="1"/>
          </p:cNvSpPr>
          <p:nvPr/>
        </p:nvSpPr>
        <p:spPr bwMode="auto">
          <a:xfrm>
            <a:off x="8001000" y="5105400"/>
            <a:ext cx="1143000" cy="1314450"/>
          </a:xfrm>
          <a:prstGeom prst="rect">
            <a:avLst/>
          </a:prstGeom>
          <a:noFill/>
          <a:ln w="12700" cap="sq">
            <a:noFill/>
            <a:miter lim="800000"/>
            <a:headEnd type="none" w="sm" len="sm"/>
            <a:tailEnd type="none" w="sm" len="sm"/>
          </a:ln>
        </p:spPr>
        <p:txBody>
          <a:bodyPr>
            <a:spAutoFit/>
          </a:bodyPr>
          <a:lstStyle/>
          <a:p>
            <a:pPr algn="ctr">
              <a:spcBef>
                <a:spcPct val="50000"/>
              </a:spcBef>
            </a:pPr>
            <a:r>
              <a:rPr lang="en-US" sz="1600" b="1" i="1">
                <a:solidFill>
                  <a:schemeClr val="bg1"/>
                </a:solidFill>
              </a:rPr>
              <a:t>Kills:</a:t>
            </a:r>
            <a:r>
              <a:rPr lang="en-US" sz="1600">
                <a:solidFill>
                  <a:schemeClr val="bg1"/>
                </a:solidFill>
              </a:rPr>
              <a:t> Don’t use unless you want to kill the person.</a:t>
            </a:r>
          </a:p>
        </p:txBody>
      </p:sp>
      <p:sp>
        <p:nvSpPr>
          <p:cNvPr id="9247" name="AutoShape 134"/>
          <p:cNvSpPr>
            <a:spLocks noChangeArrowheads="1"/>
          </p:cNvSpPr>
          <p:nvPr/>
        </p:nvSpPr>
        <p:spPr bwMode="auto">
          <a:xfrm>
            <a:off x="1295400" y="5562600"/>
            <a:ext cx="1676400" cy="1066800"/>
          </a:xfrm>
          <a:prstGeom prst="wedgeRectCallout">
            <a:avLst>
              <a:gd name="adj1" fmla="val 140625"/>
              <a:gd name="adj2" fmla="val -55356"/>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9248" name="Text Box 135"/>
          <p:cNvSpPr txBox="1">
            <a:spLocks noChangeArrowheads="1"/>
          </p:cNvSpPr>
          <p:nvPr/>
        </p:nvSpPr>
        <p:spPr bwMode="auto">
          <a:xfrm>
            <a:off x="1219200" y="5638800"/>
            <a:ext cx="1654175" cy="822325"/>
          </a:xfrm>
          <a:prstGeom prst="rect">
            <a:avLst/>
          </a:prstGeom>
          <a:noFill/>
          <a:ln w="12700" cap="sq">
            <a:noFill/>
            <a:miter lim="800000"/>
            <a:headEnd type="none" w="sm" len="sm"/>
            <a:tailEnd type="none" w="sm" len="sm"/>
          </a:ln>
        </p:spPr>
        <p:txBody>
          <a:bodyPr>
            <a:spAutoFit/>
          </a:bodyPr>
          <a:lstStyle/>
          <a:p>
            <a:pPr algn="ctr">
              <a:spcBef>
                <a:spcPct val="50000"/>
              </a:spcBef>
            </a:pPr>
            <a:r>
              <a:rPr lang="en-US"/>
              <a:t>Stimulates creativity</a:t>
            </a:r>
          </a:p>
        </p:txBody>
      </p:sp>
      <p:sp>
        <p:nvSpPr>
          <p:cNvPr id="9249" name="AutoShape 136"/>
          <p:cNvSpPr>
            <a:spLocks noChangeArrowheads="1"/>
          </p:cNvSpPr>
          <p:nvPr/>
        </p:nvSpPr>
        <p:spPr bwMode="auto">
          <a:xfrm>
            <a:off x="2514600" y="1676400"/>
            <a:ext cx="1295400" cy="990600"/>
          </a:xfrm>
          <a:prstGeom prst="wedgeRectCallout">
            <a:avLst>
              <a:gd name="adj1" fmla="val 83699"/>
              <a:gd name="adj2" fmla="val 72917"/>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9250" name="Text Box 137"/>
          <p:cNvSpPr txBox="1">
            <a:spLocks noChangeArrowheads="1"/>
          </p:cNvSpPr>
          <p:nvPr/>
        </p:nvSpPr>
        <p:spPr bwMode="auto">
          <a:xfrm>
            <a:off x="2514600" y="1752600"/>
            <a:ext cx="1295400" cy="7620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200"/>
              <a:t>Shapes</a:t>
            </a:r>
            <a:br>
              <a:rPr lang="en-US" sz="2200"/>
            </a:br>
            <a:r>
              <a:rPr lang="en-US" sz="2200"/>
              <a:t>Behavior</a:t>
            </a:r>
          </a:p>
        </p:txBody>
      </p:sp>
      <p:sp>
        <p:nvSpPr>
          <p:cNvPr id="9251" name="AutoShape 139"/>
          <p:cNvSpPr>
            <a:spLocks noChangeArrowheads="1"/>
          </p:cNvSpPr>
          <p:nvPr/>
        </p:nvSpPr>
        <p:spPr bwMode="auto">
          <a:xfrm>
            <a:off x="7543800" y="685800"/>
            <a:ext cx="1295400" cy="990600"/>
          </a:xfrm>
          <a:prstGeom prst="wedgeRectCallout">
            <a:avLst>
              <a:gd name="adj1" fmla="val -70833"/>
              <a:gd name="adj2" fmla="val 183014"/>
            </a:avLst>
          </a:prstGeom>
          <a:solidFill>
            <a:schemeClr val="accent1"/>
          </a:solidFill>
          <a:ln w="12700" cap="sq">
            <a:solidFill>
              <a:schemeClr val="tx1"/>
            </a:solidFill>
            <a:miter lim="800000"/>
            <a:headEnd type="none" w="sm" len="sm"/>
            <a:tailEnd type="none" w="sm" len="sm"/>
          </a:ln>
        </p:spPr>
        <p:txBody>
          <a:bodyPr/>
          <a:lstStyle/>
          <a:p>
            <a:pPr algn="ctr"/>
            <a:endParaRPr lang="en-US"/>
          </a:p>
        </p:txBody>
      </p:sp>
      <p:sp>
        <p:nvSpPr>
          <p:cNvPr id="9252" name="Text Box 140"/>
          <p:cNvSpPr txBox="1">
            <a:spLocks noChangeArrowheads="1"/>
          </p:cNvSpPr>
          <p:nvPr/>
        </p:nvSpPr>
        <p:spPr bwMode="auto">
          <a:xfrm>
            <a:off x="7543800" y="762000"/>
            <a:ext cx="1295400" cy="762000"/>
          </a:xfrm>
          <a:prstGeom prst="rect">
            <a:avLst/>
          </a:prstGeom>
          <a:noFill/>
          <a:ln w="12700" cap="sq">
            <a:noFill/>
            <a:miter lim="800000"/>
            <a:headEnd type="none" w="sm" len="sm"/>
            <a:tailEnd type="none" w="sm" len="sm"/>
          </a:ln>
        </p:spPr>
        <p:txBody>
          <a:bodyPr>
            <a:spAutoFit/>
          </a:bodyPr>
          <a:lstStyle/>
          <a:p>
            <a:pPr algn="ctr">
              <a:spcBef>
                <a:spcPct val="50000"/>
              </a:spcBef>
            </a:pPr>
            <a:r>
              <a:rPr lang="en-US" sz="2200"/>
              <a:t>Shapes</a:t>
            </a:r>
            <a:br>
              <a:rPr lang="en-US" sz="2200"/>
            </a:br>
            <a:r>
              <a:rPr lang="en-US" sz="2200"/>
              <a:t>Behavior</a:t>
            </a:r>
          </a:p>
        </p:txBody>
      </p:sp>
      <p:sp>
        <p:nvSpPr>
          <p:cNvPr id="18" name="Multiply 17"/>
          <p:cNvSpPr/>
          <p:nvPr/>
        </p:nvSpPr>
        <p:spPr bwMode="auto">
          <a:xfrm>
            <a:off x="5638800" y="3962400"/>
            <a:ext cx="2057400" cy="2286000"/>
          </a:xfrm>
          <a:prstGeom prst="mathMultiply">
            <a:avLst/>
          </a:prstGeom>
          <a:solidFill>
            <a:schemeClr val="accent1"/>
          </a:solidFill>
          <a:ln w="12700" cap="sq" cmpd="sng" algn="ctr">
            <a:solidFill>
              <a:schemeClr val="tx1"/>
            </a:solidFill>
            <a:prstDash val="solid"/>
            <a:round/>
            <a:headEnd type="none" w="sm" len="sm"/>
            <a:tailEnd type="none" w="sm" len="sm"/>
          </a:ln>
          <a:effectLst/>
        </p:spPr>
        <p:txBody>
          <a:bodyPr wrap="none"/>
          <a:lstStyle/>
          <a:p>
            <a:pPr>
              <a:defRPr/>
            </a:pPr>
            <a:endParaRPr lang="en-US"/>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2667000" y="228600"/>
            <a:ext cx="5943600" cy="3276600"/>
          </a:xfrm>
        </p:spPr>
        <p:txBody>
          <a:bodyPr/>
          <a:lstStyle>
            <a:extLst/>
          </a:lstStyle>
          <a:p>
            <a:pPr fontAlgn="auto">
              <a:spcAft>
                <a:spcPts val="0"/>
              </a:spcAft>
              <a:defRPr/>
            </a:pPr>
            <a:r>
              <a:rPr sz="6600" dirty="0" smtClean="0"/>
              <a:t>Warriors</a:t>
            </a:r>
            <a:br>
              <a:rPr sz="6600" dirty="0" smtClean="0"/>
            </a:br>
            <a:r>
              <a:rPr lang="en-US" sz="6600" dirty="0" smtClean="0"/>
              <a:t>Healers</a:t>
            </a:r>
            <a:br>
              <a:rPr lang="en-US" sz="6600" dirty="0" smtClean="0"/>
            </a:br>
            <a:r>
              <a:rPr lang="en-US" sz="6600" dirty="0" smtClean="0"/>
              <a:t>Builders</a:t>
            </a:r>
            <a:endParaRPr sz="6600" dirty="0"/>
          </a:p>
        </p:txBody>
      </p:sp>
      <p:sp>
        <p:nvSpPr>
          <p:cNvPr id="9219" name="Rectangle 4"/>
          <p:cNvSpPr>
            <a:spLocks noGrp="1"/>
          </p:cNvSpPr>
          <p:nvPr>
            <p:ph type="body" idx="1"/>
          </p:nvPr>
        </p:nvSpPr>
        <p:spPr>
          <a:xfrm>
            <a:off x="914400" y="5334000"/>
            <a:ext cx="7772400" cy="1052513"/>
          </a:xfrm>
        </p:spPr>
        <p:txBody>
          <a:bodyPr/>
          <a:lstStyle/>
          <a:p>
            <a:pPr marL="374650"/>
            <a:r>
              <a:rPr lang="en-US" dirty="0" smtClean="0"/>
              <a:t>Amos N. Wilson Conference Presentation</a:t>
            </a:r>
          </a:p>
          <a:p>
            <a:pPr marL="374650"/>
            <a:r>
              <a:rPr lang="en-US" dirty="0" smtClean="0"/>
              <a:t>October 15, 2011</a:t>
            </a:r>
          </a:p>
          <a:p>
            <a:pPr marL="374650"/>
            <a:endParaRPr lang="en-US" dirty="0"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1767205" cy="335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descr="amos-blueprint.gif"/>
          <p:cNvPicPr>
            <a:picLocks noChangeAspect="1"/>
          </p:cNvPicPr>
          <p:nvPr/>
        </p:nvPicPr>
        <p:blipFill>
          <a:blip r:embed="rId4" cstate="print"/>
          <a:stretch>
            <a:fillRect/>
          </a:stretch>
        </p:blipFill>
        <p:spPr>
          <a:xfrm>
            <a:off x="6934200" y="3733800"/>
            <a:ext cx="1981200" cy="28817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8"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ultiply 17"/>
          <p:cNvSpPr/>
          <p:nvPr/>
        </p:nvSpPr>
        <p:spPr bwMode="auto">
          <a:xfrm>
            <a:off x="2971800" y="685800"/>
            <a:ext cx="2057400" cy="2286000"/>
          </a:xfrm>
          <a:prstGeom prst="mathMultiply">
            <a:avLst/>
          </a:prstGeom>
          <a:solidFill>
            <a:schemeClr val="accent1"/>
          </a:solidFill>
          <a:ln w="12700" cap="sq" cmpd="sng" algn="ctr">
            <a:solidFill>
              <a:schemeClr val="tx1"/>
            </a:solidFill>
            <a:prstDash val="solid"/>
            <a:round/>
            <a:headEnd type="none" w="sm" len="sm"/>
            <a:tailEnd type="none" w="sm" len="sm"/>
          </a:ln>
          <a:effectLst/>
        </p:spPr>
        <p:txBody>
          <a:bodyPr wrap="none"/>
          <a:lstStyle/>
          <a:p>
            <a:pPr>
              <a:defRPr/>
            </a:pPr>
            <a:endParaRPr lang="en-US"/>
          </a:p>
        </p:txBody>
      </p:sp>
      <p:sp>
        <p:nvSpPr>
          <p:cNvPr id="20" name="TextBox 19"/>
          <p:cNvSpPr txBox="1"/>
          <p:nvPr/>
        </p:nvSpPr>
        <p:spPr>
          <a:xfrm>
            <a:off x="1447800" y="3124200"/>
            <a:ext cx="6477000" cy="3046988"/>
          </a:xfrm>
          <a:prstGeom prst="rect">
            <a:avLst/>
          </a:prstGeom>
          <a:noFill/>
        </p:spPr>
        <p:txBody>
          <a:bodyPr wrap="square" rtlCol="0">
            <a:spAutoFit/>
          </a:bodyPr>
          <a:lstStyle/>
          <a:p>
            <a:r>
              <a:rPr lang="en-US" sz="3200" dirty="0" smtClean="0"/>
              <a:t>Rule: Never give negative being touches unless you want the person to die or become chronically manipulated trying to earn “approval” or to compensate for the “not being” good enough.</a:t>
            </a:r>
            <a:endParaRPr lang="en-US" sz="3200"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Date Placeholder 3"/>
          <p:cNvSpPr>
            <a:spLocks noGrp="1"/>
          </p:cNvSpPr>
          <p:nvPr>
            <p:ph type="dt" sz="quarter" idx="10"/>
          </p:nvPr>
        </p:nvSpPr>
        <p:spPr>
          <a:noFill/>
        </p:spPr>
        <p:txBody>
          <a:bodyPr/>
          <a:lstStyle/>
          <a:p>
            <a:fld id="{09762CF7-7B64-430D-B453-9C5258230168}" type="datetime1">
              <a:rPr lang="en-US" smtClean="0"/>
              <a:pPr/>
              <a:t>10/29/2011</a:t>
            </a:fld>
            <a:endParaRPr lang="en-US" smtClean="0"/>
          </a:p>
        </p:txBody>
      </p:sp>
      <p:sp>
        <p:nvSpPr>
          <p:cNvPr id="6151" name="AutoShape 68"/>
          <p:cNvSpPr>
            <a:spLocks noChangeArrowheads="1"/>
          </p:cNvSpPr>
          <p:nvPr/>
        </p:nvSpPr>
        <p:spPr bwMode="auto">
          <a:xfrm>
            <a:off x="1143000" y="1524000"/>
            <a:ext cx="1143000" cy="3657600"/>
          </a:xfrm>
          <a:prstGeom prst="curvedRightArrow">
            <a:avLst>
              <a:gd name="adj1" fmla="val 64000"/>
              <a:gd name="adj2" fmla="val 128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210047" name="AutoShape 127"/>
          <p:cNvSpPr>
            <a:spLocks noChangeArrowheads="1"/>
          </p:cNvSpPr>
          <p:nvPr/>
        </p:nvSpPr>
        <p:spPr bwMode="auto">
          <a:xfrm>
            <a:off x="1219200" y="685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
        <p:nvSpPr>
          <p:cNvPr id="6153" name="Text Box 130"/>
          <p:cNvSpPr txBox="1">
            <a:spLocks noChangeArrowheads="1"/>
          </p:cNvSpPr>
          <p:nvPr/>
        </p:nvSpPr>
        <p:spPr bwMode="auto">
          <a:xfrm>
            <a:off x="1295400" y="1219200"/>
            <a:ext cx="1295400" cy="457200"/>
          </a:xfrm>
          <a:prstGeom prst="rect">
            <a:avLst/>
          </a:prstGeom>
          <a:noFill/>
          <a:ln w="12700" cap="sq">
            <a:noFill/>
            <a:miter lim="800000"/>
            <a:headEnd type="none" w="sm" len="sm"/>
            <a:tailEnd type="none" w="sm" len="sm"/>
          </a:ln>
        </p:spPr>
        <p:txBody>
          <a:bodyPr>
            <a:spAutoFit/>
          </a:bodyPr>
          <a:lstStyle/>
          <a:p>
            <a:pPr algn="ctr">
              <a:spcBef>
                <a:spcPct val="50000"/>
              </a:spcBef>
            </a:pPr>
            <a:r>
              <a:rPr lang="en-US">
                <a:solidFill>
                  <a:schemeClr val="bg1"/>
                </a:solidFill>
              </a:rPr>
              <a:t>Cosmos</a:t>
            </a:r>
          </a:p>
        </p:txBody>
      </p:sp>
      <p:pic>
        <p:nvPicPr>
          <p:cNvPr id="6154" name="Picture 5" descr="http://t0.gstatic.com/images?q=tbn:ANd9GcRlke8WGmJWw2haUnjxRNiu3OgC7UBhrvOeRMHPUt1NfFISTMw&amp;t=1&amp;usg=__xkt6YuH0gaK9ogIHvIoWQ-ODT5Q=">
            <a:hlinkClick r:id="rId3" action="ppaction://hlinkfile"/>
          </p:cNvPr>
          <p:cNvPicPr>
            <a:picLocks noChangeAspect="1" noChangeArrowheads="1"/>
          </p:cNvPicPr>
          <p:nvPr/>
        </p:nvPicPr>
        <p:blipFill>
          <a:blip r:embed="rId4" cstate="print"/>
          <a:srcRect/>
          <a:stretch>
            <a:fillRect/>
          </a:stretch>
        </p:blipFill>
        <p:spPr bwMode="auto">
          <a:xfrm>
            <a:off x="2743200" y="1066800"/>
            <a:ext cx="5257800" cy="2971800"/>
          </a:xfrm>
          <a:prstGeom prst="rect">
            <a:avLst/>
          </a:prstGeom>
          <a:noFill/>
          <a:ln w="9525">
            <a:noFill/>
            <a:miter lim="800000"/>
            <a:headEnd/>
            <a:tailEnd/>
          </a:ln>
        </p:spPr>
      </p:pic>
      <p:sp>
        <p:nvSpPr>
          <p:cNvPr id="19" name="Rectangle 2"/>
          <p:cNvSpPr txBox="1">
            <a:spLocks noChangeArrowheads="1"/>
          </p:cNvSpPr>
          <p:nvPr/>
        </p:nvSpPr>
        <p:spPr bwMode="auto">
          <a:xfrm>
            <a:off x="1600200" y="0"/>
            <a:ext cx="7239000" cy="1206500"/>
          </a:xfrm>
          <a:prstGeom prst="rect">
            <a:avLst/>
          </a:prstGeom>
          <a:noFill/>
          <a:ln w="12700" cap="sq">
            <a:noFill/>
            <a:miter lim="800000"/>
            <a:headEnd type="none" w="sm" len="sm"/>
            <a:tailEnd type="none" w="sm" len="sm"/>
          </a:ln>
          <a:effectLst/>
        </p:spPr>
        <p:txBody>
          <a:bodyPr anchor="ctr"/>
          <a:lstStyle/>
          <a:p>
            <a:pPr algn="ctr">
              <a:defRPr/>
            </a:pPr>
            <a:r>
              <a:rPr lang="en-US" sz="4400" i="1" kern="0" dirty="0">
                <a:solidFill>
                  <a:schemeClr val="tx2"/>
                </a:solidFill>
                <a:latin typeface="+mj-lt"/>
                <a:ea typeface="+mj-ea"/>
                <a:cs typeface="+mj-cs"/>
              </a:rPr>
              <a:t>God Saw The Best In Me…</a:t>
            </a:r>
          </a:p>
        </p:txBody>
      </p:sp>
      <p:pic>
        <p:nvPicPr>
          <p:cNvPr id="10" name="Picture 9" descr="alien.jpg"/>
          <p:cNvPicPr>
            <a:picLocks noChangeAspect="1"/>
          </p:cNvPicPr>
          <p:nvPr/>
        </p:nvPicPr>
        <p:blipFill>
          <a:blip r:embed="rId5" cstate="print"/>
          <a:stretch>
            <a:fillRect/>
          </a:stretch>
        </p:blipFill>
        <p:spPr>
          <a:xfrm>
            <a:off x="6553200" y="4191000"/>
            <a:ext cx="2357120" cy="2438400"/>
          </a:xfrm>
          <a:prstGeom prst="rect">
            <a:avLst/>
          </a:prstGeom>
        </p:spPr>
      </p:pic>
      <p:sp>
        <p:nvSpPr>
          <p:cNvPr id="12" name="TextBox 11"/>
          <p:cNvSpPr txBox="1"/>
          <p:nvPr/>
        </p:nvSpPr>
        <p:spPr>
          <a:xfrm>
            <a:off x="2667000" y="4267200"/>
            <a:ext cx="3581400" cy="2308324"/>
          </a:xfrm>
          <a:prstGeom prst="rect">
            <a:avLst/>
          </a:prstGeom>
          <a:noFill/>
        </p:spPr>
        <p:txBody>
          <a:bodyPr wrap="square" rtlCol="0">
            <a:spAutoFit/>
          </a:bodyPr>
          <a:lstStyle/>
          <a:p>
            <a:r>
              <a:rPr lang="en-US" dirty="0" smtClean="0"/>
              <a:t>As you listen, write the names of people who have  seen the best in you no matter what you did. Describe what they did or said.</a:t>
            </a:r>
            <a:endParaRPr lang="en-US" dirty="0"/>
          </a:p>
        </p:txBody>
      </p:sp>
      <p:sp>
        <p:nvSpPr>
          <p:cNvPr id="13" name="TextBox 12"/>
          <p:cNvSpPr txBox="1"/>
          <p:nvPr/>
        </p:nvSpPr>
        <p:spPr>
          <a:xfrm>
            <a:off x="6172200" y="3429000"/>
            <a:ext cx="1771639" cy="461665"/>
          </a:xfrm>
          <a:prstGeom prst="rect">
            <a:avLst/>
          </a:prstGeom>
          <a:noFill/>
        </p:spPr>
        <p:txBody>
          <a:bodyPr wrap="none" rtlCol="0">
            <a:spAutoFit/>
          </a:bodyPr>
          <a:lstStyle/>
          <a:p>
            <a:r>
              <a:rPr lang="en-US" dirty="0" smtClean="0"/>
              <a:t>Click to play</a:t>
            </a:r>
            <a:endParaRPr lang="en-US" dirty="0"/>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p:cNvPicPr>
            <a:picLocks noChangeAspect="1" noChangeArrowheads="1"/>
          </p:cNvPicPr>
          <p:nvPr/>
        </p:nvPicPr>
        <p:blipFill>
          <a:blip r:embed="rId3" cstate="print"/>
          <a:srcRect/>
          <a:stretch>
            <a:fillRect/>
          </a:stretch>
        </p:blipFill>
        <p:spPr bwMode="auto">
          <a:xfrm>
            <a:off x="-41275" y="0"/>
            <a:ext cx="9185275" cy="6858000"/>
          </a:xfrm>
          <a:prstGeom prst="rect">
            <a:avLst/>
          </a:prstGeom>
          <a:solidFill>
            <a:schemeClr val="bg1"/>
          </a:solidFill>
          <a:ln w="12700" cap="sq">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p:spPr>
        <p:txBody>
          <a:bodyPr/>
          <a:lstStyle/>
          <a:p>
            <a:fld id="{71D7974E-BFAA-445E-B831-C427077D45F3}" type="datetime1">
              <a:rPr lang="en-US" smtClean="0"/>
              <a:pPr/>
              <a:t>10/29/2011</a:t>
            </a:fld>
            <a:endParaRPr lang="en-US" smtClean="0"/>
          </a:p>
        </p:txBody>
      </p:sp>
      <p:sp>
        <p:nvSpPr>
          <p:cNvPr id="61443" name="Footer Placeholder 4"/>
          <p:cNvSpPr>
            <a:spLocks noGrp="1"/>
          </p:cNvSpPr>
          <p:nvPr>
            <p:ph type="ftr" sz="quarter" idx="11"/>
          </p:nvPr>
        </p:nvSpPr>
        <p:spPr>
          <a:noFill/>
        </p:spPr>
        <p:txBody>
          <a:bodyPr/>
          <a:lstStyle/>
          <a:p>
            <a:r>
              <a:rPr lang="en-US" smtClean="0"/>
              <a:t>Copyright (c) 2008 AYA Educational Institute</a:t>
            </a:r>
          </a:p>
        </p:txBody>
      </p:sp>
      <p:sp>
        <p:nvSpPr>
          <p:cNvPr id="61444" name="Rectangle 2"/>
          <p:cNvSpPr>
            <a:spLocks noGrp="1" noChangeArrowheads="1"/>
          </p:cNvSpPr>
          <p:nvPr>
            <p:ph type="title"/>
          </p:nvPr>
        </p:nvSpPr>
        <p:spPr>
          <a:xfrm>
            <a:off x="2590800" y="762000"/>
            <a:ext cx="6400800" cy="1206500"/>
          </a:xfrm>
        </p:spPr>
        <p:txBody>
          <a:bodyPr/>
          <a:lstStyle/>
          <a:p>
            <a:pPr algn="ctr" eaLnBrk="1" hangingPunct="1"/>
            <a:r>
              <a:rPr lang="en-US" dirty="0" smtClean="0"/>
              <a:t>5 Ways to managing your own flow- Your own river of touches</a:t>
            </a:r>
          </a:p>
        </p:txBody>
      </p:sp>
      <p:sp>
        <p:nvSpPr>
          <p:cNvPr id="61445" name="Rectangle 3"/>
          <p:cNvSpPr>
            <a:spLocks noGrp="1" noChangeArrowheads="1"/>
          </p:cNvSpPr>
          <p:nvPr>
            <p:ph type="body" idx="1"/>
          </p:nvPr>
        </p:nvSpPr>
        <p:spPr>
          <a:xfrm>
            <a:off x="1371600" y="2209800"/>
            <a:ext cx="7772400" cy="4267200"/>
          </a:xfrm>
        </p:spPr>
        <p:txBody>
          <a:bodyPr/>
          <a:lstStyle/>
          <a:p>
            <a:pPr eaLnBrk="1" hangingPunct="1">
              <a:lnSpc>
                <a:spcPct val="80000"/>
              </a:lnSpc>
            </a:pPr>
            <a:r>
              <a:rPr lang="en-US" sz="4000" smtClean="0"/>
              <a:t>Ask</a:t>
            </a:r>
          </a:p>
          <a:p>
            <a:pPr eaLnBrk="1" hangingPunct="1">
              <a:lnSpc>
                <a:spcPct val="80000"/>
              </a:lnSpc>
            </a:pPr>
            <a:r>
              <a:rPr lang="en-US" sz="4000" smtClean="0"/>
              <a:t>Give  or touch others</a:t>
            </a:r>
          </a:p>
          <a:p>
            <a:pPr eaLnBrk="1" hangingPunct="1">
              <a:lnSpc>
                <a:spcPct val="80000"/>
              </a:lnSpc>
            </a:pPr>
            <a:r>
              <a:rPr lang="en-US" sz="4000" smtClean="0"/>
              <a:t>Receive</a:t>
            </a:r>
          </a:p>
          <a:p>
            <a:pPr eaLnBrk="1" hangingPunct="1">
              <a:lnSpc>
                <a:spcPct val="80000"/>
              </a:lnSpc>
            </a:pPr>
            <a:r>
              <a:rPr lang="en-US" sz="4000" smtClean="0"/>
              <a:t>Reject</a:t>
            </a:r>
          </a:p>
          <a:p>
            <a:pPr eaLnBrk="1" hangingPunct="1">
              <a:lnSpc>
                <a:spcPct val="80000"/>
              </a:lnSpc>
            </a:pPr>
            <a:r>
              <a:rPr lang="en-US" sz="4000" smtClean="0"/>
              <a:t>Give or touch yourself</a:t>
            </a:r>
          </a:p>
        </p:txBody>
      </p:sp>
      <p:sp>
        <p:nvSpPr>
          <p:cNvPr id="222212" name="AutoShape 4"/>
          <p:cNvSpPr>
            <a:spLocks noChangeArrowheads="1"/>
          </p:cNvSpPr>
          <p:nvPr/>
        </p:nvSpPr>
        <p:spPr bwMode="auto">
          <a:xfrm>
            <a:off x="1295400" y="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3.bp.blogspot.com/_0BCx8oKI_l0/TKr_4UpQmmI/AAAAAAAAAAw/Fax8FvOhAR4/s1600/binta_y_la_gran_idea.jpg"/>
          <p:cNvPicPr>
            <a:picLocks noChangeAspect="1" noChangeArrowheads="1"/>
          </p:cNvPicPr>
          <p:nvPr/>
        </p:nvPicPr>
        <p:blipFill>
          <a:blip r:embed="rId3" cstate="print"/>
          <a:srcRect t="12717" b="6051"/>
          <a:stretch>
            <a:fillRect/>
          </a:stretch>
        </p:blipFill>
        <p:spPr bwMode="auto">
          <a:xfrm>
            <a:off x="0" y="0"/>
            <a:ext cx="9144000" cy="6858000"/>
          </a:xfrm>
          <a:prstGeom prst="rect">
            <a:avLst/>
          </a:prstGeom>
          <a:noFill/>
        </p:spPr>
      </p:pic>
      <p:sp>
        <p:nvSpPr>
          <p:cNvPr id="51202" name="Date Placeholder 3"/>
          <p:cNvSpPr>
            <a:spLocks noGrp="1"/>
          </p:cNvSpPr>
          <p:nvPr>
            <p:ph type="dt" sz="quarter" idx="10"/>
          </p:nvPr>
        </p:nvSpPr>
        <p:spPr>
          <a:noFill/>
        </p:spPr>
        <p:txBody>
          <a:bodyPr/>
          <a:lstStyle/>
          <a:p>
            <a:fld id="{8877A138-2901-44BA-81C6-0AFB03A019CB}" type="datetime1">
              <a:rPr lang="en-US" smtClean="0"/>
              <a:pPr/>
              <a:t>10/29/2011</a:t>
            </a:fld>
            <a:endParaRPr lang="en-US" smtClean="0"/>
          </a:p>
        </p:txBody>
      </p:sp>
      <p:sp>
        <p:nvSpPr>
          <p:cNvPr id="51205" name="Rectangle 4"/>
          <p:cNvSpPr>
            <a:spLocks noGrp="1" noChangeArrowheads="1"/>
          </p:cNvSpPr>
          <p:nvPr>
            <p:ph type="body" idx="1"/>
          </p:nvPr>
        </p:nvSpPr>
        <p:spPr>
          <a:xfrm>
            <a:off x="1905000" y="0"/>
            <a:ext cx="7239000" cy="2819400"/>
          </a:xfrm>
          <a:noFill/>
        </p:spPr>
        <p:txBody>
          <a:bodyPr/>
          <a:lstStyle/>
          <a:p>
            <a:pPr marL="514350" indent="-514350" algn="ctr" eaLnBrk="1" hangingPunct="1">
              <a:lnSpc>
                <a:spcPct val="80000"/>
              </a:lnSpc>
            </a:pPr>
            <a:r>
              <a:rPr lang="en-US" sz="4000" dirty="0" smtClean="0">
                <a:solidFill>
                  <a:schemeClr val="bg2"/>
                </a:solidFill>
              </a:rPr>
              <a:t>Oppressors use relationships – conflict - emotion as pathways</a:t>
            </a:r>
          </a:p>
        </p:txBody>
      </p:sp>
      <p:graphicFrame>
        <p:nvGraphicFramePr>
          <p:cNvPr id="5" name="Diagram 4"/>
          <p:cNvGraphicFramePr/>
          <p:nvPr/>
        </p:nvGraphicFramePr>
        <p:xfrm>
          <a:off x="-1295400" y="4800600"/>
          <a:ext cx="4267200" cy="2057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a:xfrm>
            <a:off x="1143000" y="1676400"/>
            <a:ext cx="7772400" cy="1206500"/>
          </a:xfrm>
        </p:spPr>
        <p:txBody>
          <a:bodyPr/>
          <a:lstStyle/>
          <a:p>
            <a:pPr algn="ctr" eaLnBrk="1" hangingPunct="1"/>
            <a:r>
              <a:rPr lang="en-US" sz="11500" dirty="0" smtClean="0"/>
              <a:t>Protection…</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p>
            <a:fld id="{F3A68C00-E558-477C-AAA7-3C7BBC6CE47E}" type="datetime1">
              <a:rPr lang="en-US" smtClean="0"/>
              <a:pPr/>
              <a:t>10/29/2011</a:t>
            </a:fld>
            <a:endParaRPr lang="en-US" smtClean="0"/>
          </a:p>
        </p:txBody>
      </p:sp>
      <p:sp>
        <p:nvSpPr>
          <p:cNvPr id="58371" name="Footer Placeholder 4"/>
          <p:cNvSpPr>
            <a:spLocks noGrp="1"/>
          </p:cNvSpPr>
          <p:nvPr>
            <p:ph type="ftr" sz="quarter" idx="11"/>
          </p:nvPr>
        </p:nvSpPr>
        <p:spPr>
          <a:noFill/>
        </p:spPr>
        <p:txBody>
          <a:bodyPr/>
          <a:lstStyle/>
          <a:p>
            <a:r>
              <a:rPr lang="en-US" smtClean="0"/>
              <a:t>Copyright (c) 2008 AYA Educational Institute</a:t>
            </a:r>
          </a:p>
        </p:txBody>
      </p:sp>
      <p:sp>
        <p:nvSpPr>
          <p:cNvPr id="58372" name="Rectangle 2"/>
          <p:cNvSpPr>
            <a:spLocks noGrp="1" noChangeArrowheads="1"/>
          </p:cNvSpPr>
          <p:nvPr>
            <p:ph type="title"/>
          </p:nvPr>
        </p:nvSpPr>
        <p:spPr>
          <a:xfrm>
            <a:off x="1143000" y="1676400"/>
            <a:ext cx="7772400" cy="1206500"/>
          </a:xfrm>
        </p:spPr>
        <p:txBody>
          <a:bodyPr/>
          <a:lstStyle/>
          <a:p>
            <a:pPr algn="ctr" eaLnBrk="1" hangingPunct="1"/>
            <a:r>
              <a:rPr lang="en-US" sz="11500" dirty="0" smtClean="0"/>
              <a:t>Recovery…</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p:spPr>
        <p:txBody>
          <a:bodyPr/>
          <a:lstStyle/>
          <a:p>
            <a:fld id="{D6C82FED-53A4-4443-81D0-EDB11620558D}" type="datetime1">
              <a:rPr lang="en-US" smtClean="0"/>
              <a:pPr/>
              <a:t>10/29/2011</a:t>
            </a:fld>
            <a:endParaRPr lang="en-US" smtClean="0"/>
          </a:p>
        </p:txBody>
      </p:sp>
      <p:sp>
        <p:nvSpPr>
          <p:cNvPr id="64515" name="Footer Placeholder 4"/>
          <p:cNvSpPr>
            <a:spLocks noGrp="1"/>
          </p:cNvSpPr>
          <p:nvPr>
            <p:ph type="ftr" sz="quarter" idx="11"/>
          </p:nvPr>
        </p:nvSpPr>
        <p:spPr>
          <a:noFill/>
        </p:spPr>
        <p:txBody>
          <a:bodyPr/>
          <a:lstStyle/>
          <a:p>
            <a:r>
              <a:rPr lang="en-US" smtClean="0"/>
              <a:t>Copyright (c) 2008 AYA Educational Institute</a:t>
            </a:r>
          </a:p>
        </p:txBody>
      </p:sp>
      <p:sp>
        <p:nvSpPr>
          <p:cNvPr id="64516" name="Rectangle 2"/>
          <p:cNvSpPr>
            <a:spLocks noGrp="1" noChangeArrowheads="1"/>
          </p:cNvSpPr>
          <p:nvPr>
            <p:ph type="title"/>
          </p:nvPr>
        </p:nvSpPr>
        <p:spPr>
          <a:xfrm>
            <a:off x="1600200" y="381000"/>
            <a:ext cx="7543800" cy="1206500"/>
          </a:xfrm>
        </p:spPr>
        <p:txBody>
          <a:bodyPr/>
          <a:lstStyle/>
          <a:p>
            <a:pPr algn="ctr" eaLnBrk="1" hangingPunct="1"/>
            <a:r>
              <a:rPr lang="en-US" sz="4000" b="1" i="1" smtClean="0"/>
              <a:t>Feelings as Messengers (FAM) :</a:t>
            </a:r>
            <a:r>
              <a:rPr lang="en-US" sz="4000" smtClean="0"/>
              <a:t> </a:t>
            </a:r>
            <a:br>
              <a:rPr lang="en-US" sz="4000" smtClean="0"/>
            </a:br>
            <a:r>
              <a:rPr lang="en-US" sz="2800" i="1" smtClean="0"/>
              <a:t>A re-introduction to "Intelligence of the Heart."</a:t>
            </a:r>
            <a:br>
              <a:rPr lang="en-US" sz="2800" i="1" smtClean="0"/>
            </a:br>
            <a:endParaRPr lang="en-US" sz="4000" smtClean="0"/>
          </a:p>
        </p:txBody>
      </p:sp>
      <p:sp>
        <p:nvSpPr>
          <p:cNvPr id="64517" name="Rectangle 3"/>
          <p:cNvSpPr>
            <a:spLocks noGrp="1" noChangeArrowheads="1"/>
          </p:cNvSpPr>
          <p:nvPr>
            <p:ph type="body" idx="1"/>
          </p:nvPr>
        </p:nvSpPr>
        <p:spPr>
          <a:xfrm>
            <a:off x="1371600" y="4876800"/>
            <a:ext cx="7620000" cy="1219200"/>
          </a:xfrm>
        </p:spPr>
        <p:txBody>
          <a:bodyPr/>
          <a:lstStyle/>
          <a:p>
            <a:pPr algn="ctr" eaLnBrk="1" hangingPunct="1"/>
            <a:r>
              <a:rPr lang="en-US" sz="2400" smtClean="0"/>
              <a:t>Feelings as Messengers is a small doorway to find our way back to higher intuition, spirituality and to </a:t>
            </a:r>
            <a:r>
              <a:rPr lang="en-US" sz="2400" b="1" i="1" smtClean="0"/>
              <a:t>"intelligence of the heart."</a:t>
            </a:r>
          </a:p>
        </p:txBody>
      </p:sp>
      <p:grpSp>
        <p:nvGrpSpPr>
          <p:cNvPr id="2" name="Group 10"/>
          <p:cNvGrpSpPr>
            <a:grpSpLocks/>
          </p:cNvGrpSpPr>
          <p:nvPr/>
        </p:nvGrpSpPr>
        <p:grpSpPr bwMode="auto">
          <a:xfrm>
            <a:off x="2819400" y="1447800"/>
            <a:ext cx="4572000" cy="3276600"/>
            <a:chOff x="18735294" y="19945350"/>
            <a:chExt cx="3350895" cy="2276475"/>
          </a:xfrm>
        </p:grpSpPr>
        <p:sp>
          <p:nvSpPr>
            <p:cNvPr id="64520" name="Rectangle 11"/>
            <p:cNvSpPr>
              <a:spLocks noChangeArrowheads="1"/>
            </p:cNvSpPr>
            <p:nvPr/>
          </p:nvSpPr>
          <p:spPr bwMode="auto">
            <a:xfrm>
              <a:off x="18735294" y="19945350"/>
              <a:ext cx="3350895" cy="2276475"/>
            </a:xfrm>
            <a:prstGeom prst="rect">
              <a:avLst/>
            </a:prstGeom>
            <a:solidFill>
              <a:srgbClr val="669966"/>
            </a:solidFill>
            <a:ln w="12700" algn="in">
              <a:solidFill>
                <a:srgbClr val="000000"/>
              </a:solidFill>
              <a:miter lim="800000"/>
              <a:headEnd/>
              <a:tailEnd/>
            </a:ln>
          </p:spPr>
          <p:txBody>
            <a:bodyPr lIns="36576" tIns="36576" rIns="36576" bIns="36576"/>
            <a:lstStyle/>
            <a:p>
              <a:endParaRPr lang="en-US"/>
            </a:p>
          </p:txBody>
        </p:sp>
        <p:pic>
          <p:nvPicPr>
            <p:cNvPr id="64521" name="Picture 12"/>
            <p:cNvPicPr preferRelativeResize="0">
              <a:picLocks noChangeArrowheads="1"/>
            </p:cNvPicPr>
            <p:nvPr/>
          </p:nvPicPr>
          <p:blipFill>
            <a:blip r:embed="rId3" cstate="print"/>
            <a:srcRect/>
            <a:stretch>
              <a:fillRect/>
            </a:stretch>
          </p:blipFill>
          <p:spPr bwMode="auto">
            <a:xfrm>
              <a:off x="18801969" y="20018229"/>
              <a:ext cx="3202685" cy="2106653"/>
            </a:xfrm>
            <a:prstGeom prst="rect">
              <a:avLst/>
            </a:prstGeom>
            <a:noFill/>
            <a:ln w="0" algn="in">
              <a:noFill/>
              <a:miter lim="800000"/>
              <a:headEnd/>
              <a:tailEnd/>
            </a:ln>
          </p:spPr>
        </p:pic>
        <p:pic>
          <p:nvPicPr>
            <p:cNvPr id="64522" name="Picture 13"/>
            <p:cNvPicPr preferRelativeResize="0">
              <a:picLocks noChangeArrowheads="1"/>
            </p:cNvPicPr>
            <p:nvPr/>
          </p:nvPicPr>
          <p:blipFill>
            <a:blip r:embed="rId4" cstate="print"/>
            <a:srcRect/>
            <a:stretch>
              <a:fillRect/>
            </a:stretch>
          </p:blipFill>
          <p:spPr bwMode="auto">
            <a:xfrm>
              <a:off x="18924842" y="20108495"/>
              <a:ext cx="2960370" cy="1921878"/>
            </a:xfrm>
            <a:prstGeom prst="rect">
              <a:avLst/>
            </a:prstGeom>
            <a:noFill/>
            <a:ln w="0" algn="in">
              <a:noFill/>
              <a:miter lim="800000"/>
              <a:headEnd/>
              <a:tailEnd/>
            </a:ln>
          </p:spPr>
        </p:pic>
      </p:grpSp>
      <p:sp>
        <p:nvSpPr>
          <p:cNvPr id="217102" name="AutoShape 14"/>
          <p:cNvSpPr>
            <a:spLocks noChangeArrowheads="1"/>
          </p:cNvSpPr>
          <p:nvPr/>
        </p:nvSpPr>
        <p:spPr bwMode="auto">
          <a:xfrm>
            <a:off x="990600" y="9906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Date Placeholder 3"/>
          <p:cNvSpPr>
            <a:spLocks noGrp="1"/>
          </p:cNvSpPr>
          <p:nvPr>
            <p:ph type="dt" sz="quarter" idx="10"/>
          </p:nvPr>
        </p:nvSpPr>
        <p:spPr>
          <a:noFill/>
        </p:spPr>
        <p:txBody>
          <a:bodyPr/>
          <a:lstStyle/>
          <a:p>
            <a:fld id="{FB3D7F98-0468-4F46-929D-D73877A8EF60}" type="datetime1">
              <a:rPr lang="en-US" smtClean="0"/>
              <a:pPr/>
              <a:t>10/29/2011</a:t>
            </a:fld>
            <a:endParaRPr lang="en-US" smtClean="0"/>
          </a:p>
        </p:txBody>
      </p:sp>
      <p:sp>
        <p:nvSpPr>
          <p:cNvPr id="10251" name="Footer Placeholder 4"/>
          <p:cNvSpPr>
            <a:spLocks noGrp="1"/>
          </p:cNvSpPr>
          <p:nvPr>
            <p:ph type="ftr" sz="quarter" idx="11"/>
          </p:nvPr>
        </p:nvSpPr>
        <p:spPr>
          <a:noFill/>
        </p:spPr>
        <p:txBody>
          <a:bodyPr/>
          <a:lstStyle/>
          <a:p>
            <a:r>
              <a:rPr lang="en-US" smtClean="0"/>
              <a:t>Copyright (c) 2008 AYA Educational Institute</a:t>
            </a:r>
          </a:p>
        </p:txBody>
      </p:sp>
      <p:sp>
        <p:nvSpPr>
          <p:cNvPr id="10252" name="Rectangle 12"/>
          <p:cNvSpPr>
            <a:spLocks noGrp="1" noChangeArrowheads="1"/>
          </p:cNvSpPr>
          <p:nvPr>
            <p:ph type="title"/>
          </p:nvPr>
        </p:nvSpPr>
        <p:spPr/>
        <p:txBody>
          <a:bodyPr/>
          <a:lstStyle/>
          <a:p>
            <a:pPr algn="ctr" eaLnBrk="1" hangingPunct="1"/>
            <a:r>
              <a:rPr lang="en-US" sz="4000" b="1" i="1" smtClean="0"/>
              <a:t>Lasting change requires that </a:t>
            </a:r>
            <a:br>
              <a:rPr lang="en-US" sz="4000" b="1" i="1" smtClean="0"/>
            </a:br>
            <a:r>
              <a:rPr lang="en-US" sz="4000" b="1" i="1" smtClean="0"/>
              <a:t>all three be aligned.</a:t>
            </a:r>
          </a:p>
        </p:txBody>
      </p:sp>
      <p:graphicFrame>
        <p:nvGraphicFramePr>
          <p:cNvPr id="10242" name="Diagram 5"/>
          <p:cNvGraphicFramePr>
            <a:graphicFrameLocks/>
          </p:cNvGraphicFramePr>
          <p:nvPr>
            <p:ph idx="1"/>
          </p:nvPr>
        </p:nvGraphicFramePr>
        <p:xfrm>
          <a:off x="1219200" y="1600200"/>
          <a:ext cx="7772400" cy="4495800"/>
        </p:xfrm>
        <a:graphic>
          <a:graphicData uri="http://schemas.openxmlformats.org/drawingml/2006/compatibility">
            <com:legacyDrawing xmlns:com="http://schemas.openxmlformats.org/drawingml/2006/compatibility" spid="_x0000_s7170"/>
          </a:graphicData>
        </a:graphic>
      </p:graphicFrame>
      <p:sp>
        <p:nvSpPr>
          <p:cNvPr id="214030" name="AutoShape 14"/>
          <p:cNvSpPr>
            <a:spLocks noChangeArrowheads="1"/>
          </p:cNvSpPr>
          <p:nvPr/>
        </p:nvSpPr>
        <p:spPr bwMode="auto">
          <a:xfrm>
            <a:off x="990600" y="8382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spd="med">
    <p:zoom/>
    <p:sndAc>
      <p:stSnd>
        <p:snd r:embed="rId4" name="arrow.wav"/>
      </p:stSnd>
    </p:sndAc>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p:spPr>
        <p:txBody>
          <a:bodyPr/>
          <a:lstStyle/>
          <a:p>
            <a:fld id="{EC92A33C-B9EF-4179-B010-E5BD757F4A12}" type="datetime1">
              <a:rPr lang="en-US" smtClean="0"/>
              <a:pPr/>
              <a:t>10/29/2011</a:t>
            </a:fld>
            <a:endParaRPr lang="en-US" smtClean="0"/>
          </a:p>
        </p:txBody>
      </p:sp>
      <p:sp>
        <p:nvSpPr>
          <p:cNvPr id="66563" name="Footer Placeholder 4"/>
          <p:cNvSpPr>
            <a:spLocks noGrp="1"/>
          </p:cNvSpPr>
          <p:nvPr>
            <p:ph type="ftr" sz="quarter" idx="11"/>
          </p:nvPr>
        </p:nvSpPr>
        <p:spPr>
          <a:noFill/>
        </p:spPr>
        <p:txBody>
          <a:bodyPr/>
          <a:lstStyle/>
          <a:p>
            <a:r>
              <a:rPr lang="en-US" smtClean="0"/>
              <a:t>Copyright (c) 2008 AYA Educational Institute</a:t>
            </a:r>
          </a:p>
        </p:txBody>
      </p:sp>
      <p:sp>
        <p:nvSpPr>
          <p:cNvPr id="66564" name="Rectangle 2"/>
          <p:cNvSpPr>
            <a:spLocks noGrp="1" noChangeArrowheads="1"/>
          </p:cNvSpPr>
          <p:nvPr>
            <p:ph type="title"/>
          </p:nvPr>
        </p:nvSpPr>
        <p:spPr>
          <a:xfrm>
            <a:off x="1981200" y="304800"/>
            <a:ext cx="7010400" cy="1206500"/>
          </a:xfrm>
        </p:spPr>
        <p:txBody>
          <a:bodyPr/>
          <a:lstStyle/>
          <a:p>
            <a:pPr algn="ctr" eaLnBrk="1" hangingPunct="1"/>
            <a:r>
              <a:rPr lang="en-US" smtClean="0"/>
              <a:t>Debunk:</a:t>
            </a:r>
          </a:p>
        </p:txBody>
      </p:sp>
      <p:sp>
        <p:nvSpPr>
          <p:cNvPr id="66565" name="Rectangle 3"/>
          <p:cNvSpPr>
            <a:spLocks noGrp="1" noChangeArrowheads="1"/>
          </p:cNvSpPr>
          <p:nvPr>
            <p:ph type="body" idx="1"/>
          </p:nvPr>
        </p:nvSpPr>
        <p:spPr>
          <a:xfrm>
            <a:off x="2057400" y="1600200"/>
            <a:ext cx="6934200" cy="4495800"/>
          </a:xfrm>
        </p:spPr>
        <p:txBody>
          <a:bodyPr/>
          <a:lstStyle/>
          <a:p>
            <a:pPr eaLnBrk="1" hangingPunct="1"/>
            <a:r>
              <a:rPr lang="en-US" smtClean="0"/>
              <a:t>Thinking over Feelings</a:t>
            </a:r>
          </a:p>
          <a:p>
            <a:pPr lvl="1" eaLnBrk="1" hangingPunct="1"/>
            <a:r>
              <a:rPr lang="en-US" b="1" i="1" smtClean="0">
                <a:solidFill>
                  <a:schemeClr val="accent1"/>
                </a:solidFill>
              </a:rPr>
              <a:t>Use Thinking + Feelings</a:t>
            </a:r>
          </a:p>
          <a:p>
            <a:pPr eaLnBrk="1" hangingPunct="1"/>
            <a:r>
              <a:rPr lang="en-US" smtClean="0"/>
              <a:t>Control  of emotions </a:t>
            </a:r>
          </a:p>
          <a:p>
            <a:pPr lvl="1" eaLnBrk="1" hangingPunct="1"/>
            <a:r>
              <a:rPr lang="en-US" smtClean="0">
                <a:solidFill>
                  <a:schemeClr val="accent1"/>
                </a:solidFill>
              </a:rPr>
              <a:t>Use balance, authenticity, reciprocity</a:t>
            </a:r>
          </a:p>
          <a:p>
            <a:pPr lvl="2" eaLnBrk="1" hangingPunct="1"/>
            <a:r>
              <a:rPr lang="en-US" smtClean="0"/>
              <a:t>Church / Concerts examples </a:t>
            </a:r>
          </a:p>
          <a:p>
            <a:pPr lvl="2" eaLnBrk="1" hangingPunct="1"/>
            <a:r>
              <a:rPr lang="en-US" smtClean="0"/>
              <a:t>Who is in control Choir or sister who “takes the song”</a:t>
            </a:r>
          </a:p>
          <a:p>
            <a:pPr eaLnBrk="1" hangingPunct="1"/>
            <a:endParaRPr lang="en-US" smtClean="0"/>
          </a:p>
        </p:txBody>
      </p:sp>
      <p:sp>
        <p:nvSpPr>
          <p:cNvPr id="216068" name="AutoShape 4"/>
          <p:cNvSpPr>
            <a:spLocks noChangeArrowheads="1"/>
          </p:cNvSpPr>
          <p:nvPr/>
        </p:nvSpPr>
        <p:spPr bwMode="auto">
          <a:xfrm>
            <a:off x="914400" y="304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5"/>
          <p:cNvSpPr txBox="1">
            <a:spLocks noChangeArrowheads="1"/>
          </p:cNvSpPr>
          <p:nvPr/>
        </p:nvSpPr>
        <p:spPr bwMode="auto">
          <a:xfrm>
            <a:off x="685800" y="1371600"/>
            <a:ext cx="8153400" cy="3785652"/>
          </a:xfrm>
          <a:prstGeom prst="rect">
            <a:avLst/>
          </a:prstGeom>
          <a:noFill/>
          <a:ln w="9525">
            <a:noFill/>
            <a:miter lim="800000"/>
            <a:headEnd/>
            <a:tailEnd/>
          </a:ln>
        </p:spPr>
        <p:txBody>
          <a:bodyPr wrap="square">
            <a:spAutoFit/>
          </a:bodyPr>
          <a:lstStyle/>
          <a:p>
            <a:pPr>
              <a:buFont typeface="Arial" pitchFamily="34" charset="0"/>
              <a:buChar char="•"/>
            </a:pPr>
            <a:r>
              <a:rPr lang="en-US" sz="4000" dirty="0" smtClean="0">
                <a:latin typeface="Corbel" pitchFamily="34" charset="0"/>
              </a:rPr>
              <a:t>What makes you want to do what you want to do? Why are you made to feel ugly and unclean? Is it just some racist feeling people have, or is it necessary for the maintenance of  white domination over us?</a:t>
            </a:r>
          </a:p>
        </p:txBody>
      </p:sp>
      <p:sp>
        <p:nvSpPr>
          <p:cNvPr id="7" name="TextBox 6"/>
          <p:cNvSpPr txBox="1"/>
          <p:nvPr/>
        </p:nvSpPr>
        <p:spPr>
          <a:xfrm>
            <a:off x="914400" y="228600"/>
            <a:ext cx="7924800" cy="1754326"/>
          </a:xfrm>
          <a:prstGeom prst="rect">
            <a:avLst/>
          </a:prstGeom>
          <a:noFill/>
        </p:spPr>
        <p:txBody>
          <a:bodyPr wrap="square" rtlCol="0">
            <a:spAutoFit/>
          </a:bodyPr>
          <a:lstStyle/>
          <a:p>
            <a:r>
              <a:rPr lang="en-US" sz="5400" dirty="0" smtClean="0">
                <a:solidFill>
                  <a:srgbClr val="FF0000"/>
                </a:solidFill>
                <a:latin typeface="Corbel" pitchFamily="34" charset="0"/>
              </a:rPr>
              <a:t>Alienated To Serve Aliens </a:t>
            </a:r>
          </a:p>
          <a:p>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p:spPr>
        <p:txBody>
          <a:bodyPr/>
          <a:lstStyle/>
          <a:p>
            <a:fld id="{EC92A33C-B9EF-4179-B010-E5BD757F4A12}" type="datetime1">
              <a:rPr lang="en-US" smtClean="0"/>
              <a:pPr/>
              <a:t>10/29/2011</a:t>
            </a:fld>
            <a:endParaRPr lang="en-US" smtClean="0"/>
          </a:p>
        </p:txBody>
      </p:sp>
      <p:sp>
        <p:nvSpPr>
          <p:cNvPr id="66563" name="Footer Placeholder 4"/>
          <p:cNvSpPr>
            <a:spLocks noGrp="1"/>
          </p:cNvSpPr>
          <p:nvPr>
            <p:ph type="ftr" sz="quarter" idx="11"/>
          </p:nvPr>
        </p:nvSpPr>
        <p:spPr>
          <a:noFill/>
        </p:spPr>
        <p:txBody>
          <a:bodyPr/>
          <a:lstStyle/>
          <a:p>
            <a:r>
              <a:rPr lang="en-US" smtClean="0"/>
              <a:t>Copyright (c) 2008 AYA Educational Institute</a:t>
            </a:r>
          </a:p>
        </p:txBody>
      </p:sp>
      <p:sp>
        <p:nvSpPr>
          <p:cNvPr id="66564" name="Rectangle 2"/>
          <p:cNvSpPr>
            <a:spLocks noGrp="1" noChangeArrowheads="1"/>
          </p:cNvSpPr>
          <p:nvPr>
            <p:ph type="title"/>
          </p:nvPr>
        </p:nvSpPr>
        <p:spPr>
          <a:xfrm>
            <a:off x="1981200" y="304800"/>
            <a:ext cx="7010400" cy="1206500"/>
          </a:xfrm>
        </p:spPr>
        <p:txBody>
          <a:bodyPr/>
          <a:lstStyle/>
          <a:p>
            <a:pPr algn="ctr" eaLnBrk="1" hangingPunct="1"/>
            <a:r>
              <a:rPr lang="en-US" dirty="0" smtClean="0"/>
              <a:t>Manipulation?</a:t>
            </a:r>
          </a:p>
        </p:txBody>
      </p:sp>
      <p:sp>
        <p:nvSpPr>
          <p:cNvPr id="66565" name="Rectangle 3"/>
          <p:cNvSpPr>
            <a:spLocks noGrp="1" noChangeArrowheads="1"/>
          </p:cNvSpPr>
          <p:nvPr>
            <p:ph type="body" idx="1"/>
          </p:nvPr>
        </p:nvSpPr>
        <p:spPr>
          <a:xfrm>
            <a:off x="2057400" y="1600200"/>
            <a:ext cx="6934200" cy="4495800"/>
          </a:xfrm>
        </p:spPr>
        <p:txBody>
          <a:bodyPr/>
          <a:lstStyle/>
          <a:p>
            <a:pPr eaLnBrk="1" hangingPunct="1"/>
            <a:r>
              <a:rPr lang="en-US" dirty="0" smtClean="0"/>
              <a:t>Suppose you know I’m scared, when I don’t know that I’m scared.</a:t>
            </a:r>
          </a:p>
          <a:p>
            <a:pPr eaLnBrk="1" hangingPunct="1"/>
            <a:r>
              <a:rPr lang="en-US" b="1" i="1" dirty="0" smtClean="0">
                <a:solidFill>
                  <a:schemeClr val="accent1"/>
                </a:solidFill>
              </a:rPr>
              <a:t>Who has the advantage?</a:t>
            </a:r>
          </a:p>
          <a:p>
            <a:pPr eaLnBrk="1" hangingPunct="1"/>
            <a:r>
              <a:rPr lang="en-US" b="1" i="1" dirty="0" smtClean="0">
                <a:solidFill>
                  <a:schemeClr val="accent1"/>
                </a:solidFill>
              </a:rPr>
              <a:t>Can you manipulate me?</a:t>
            </a:r>
          </a:p>
          <a:p>
            <a:pPr eaLnBrk="1" hangingPunct="1"/>
            <a:r>
              <a:rPr lang="en-US" b="1" i="1" dirty="0" smtClean="0">
                <a:solidFill>
                  <a:schemeClr val="accent1"/>
                </a:solidFill>
              </a:rPr>
              <a:t>What’s my protection?</a:t>
            </a:r>
          </a:p>
          <a:p>
            <a:pPr eaLnBrk="1" hangingPunct="1">
              <a:buNone/>
            </a:pPr>
            <a:endParaRPr lang="en-US" dirty="0" smtClean="0"/>
          </a:p>
        </p:txBody>
      </p:sp>
      <p:sp>
        <p:nvSpPr>
          <p:cNvPr id="216068" name="AutoShape 4"/>
          <p:cNvSpPr>
            <a:spLocks noChangeArrowheads="1"/>
          </p:cNvSpPr>
          <p:nvPr/>
        </p:nvSpPr>
        <p:spPr bwMode="auto">
          <a:xfrm>
            <a:off x="914400" y="304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pic>
        <p:nvPicPr>
          <p:cNvPr id="7" name="Picture 6" descr="alien.jpg"/>
          <p:cNvPicPr>
            <a:picLocks noChangeAspect="1"/>
          </p:cNvPicPr>
          <p:nvPr/>
        </p:nvPicPr>
        <p:blipFill>
          <a:blip r:embed="rId3" cstate="print"/>
          <a:stretch>
            <a:fillRect/>
          </a:stretch>
        </p:blipFill>
        <p:spPr>
          <a:xfrm>
            <a:off x="6629400" y="3962400"/>
            <a:ext cx="2357120" cy="2438400"/>
          </a:xfrm>
          <a:prstGeom prst="rect">
            <a:avLst/>
          </a:prstGeom>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3"/>
          <p:cNvSpPr>
            <a:spLocks noGrp="1"/>
          </p:cNvSpPr>
          <p:nvPr>
            <p:ph type="dt" sz="quarter" idx="10"/>
          </p:nvPr>
        </p:nvSpPr>
        <p:spPr>
          <a:noFill/>
        </p:spPr>
        <p:txBody>
          <a:bodyPr/>
          <a:lstStyle/>
          <a:p>
            <a:fld id="{32392379-044F-467D-99B4-DDFDB025CB21}" type="datetime1">
              <a:rPr lang="en-US" smtClean="0"/>
              <a:pPr/>
              <a:t>10/29/2011</a:t>
            </a:fld>
            <a:endParaRPr lang="en-US" smtClean="0"/>
          </a:p>
        </p:txBody>
      </p:sp>
      <p:sp>
        <p:nvSpPr>
          <p:cNvPr id="69635" name="Footer Placeholder 4"/>
          <p:cNvSpPr>
            <a:spLocks noGrp="1"/>
          </p:cNvSpPr>
          <p:nvPr>
            <p:ph type="ftr" sz="quarter" idx="11"/>
          </p:nvPr>
        </p:nvSpPr>
        <p:spPr>
          <a:noFill/>
        </p:spPr>
        <p:txBody>
          <a:bodyPr/>
          <a:lstStyle/>
          <a:p>
            <a:r>
              <a:rPr lang="en-US" smtClean="0"/>
              <a:t>Copyright (c) 2008 AYA Educational Institute</a:t>
            </a:r>
          </a:p>
        </p:txBody>
      </p:sp>
      <p:sp>
        <p:nvSpPr>
          <p:cNvPr id="69636" name="Rectangle 2"/>
          <p:cNvSpPr>
            <a:spLocks noGrp="1" noChangeArrowheads="1"/>
          </p:cNvSpPr>
          <p:nvPr>
            <p:ph type="title"/>
          </p:nvPr>
        </p:nvSpPr>
        <p:spPr/>
        <p:txBody>
          <a:bodyPr/>
          <a:lstStyle/>
          <a:p>
            <a:pPr eaLnBrk="1" hangingPunct="1"/>
            <a:r>
              <a:rPr lang="en-US" sz="4000" smtClean="0"/>
              <a:t>Emotional Illiteracy &amp; Oppression</a:t>
            </a:r>
          </a:p>
        </p:txBody>
      </p:sp>
      <p:sp>
        <p:nvSpPr>
          <p:cNvPr id="69637" name="Rectangle 3"/>
          <p:cNvSpPr>
            <a:spLocks noGrp="1" noChangeArrowheads="1"/>
          </p:cNvSpPr>
          <p:nvPr>
            <p:ph type="body" idx="1"/>
          </p:nvPr>
        </p:nvSpPr>
        <p:spPr/>
        <p:txBody>
          <a:bodyPr/>
          <a:lstStyle/>
          <a:p>
            <a:pPr eaLnBrk="1" hangingPunct="1"/>
            <a:r>
              <a:rPr lang="en-US" dirty="0" smtClean="0"/>
              <a:t>What feelings can brothers show and still be consider all-man?</a:t>
            </a:r>
          </a:p>
          <a:p>
            <a:pPr eaLnBrk="1" hangingPunct="1"/>
            <a:r>
              <a:rPr lang="en-US" dirty="0" smtClean="0"/>
              <a:t>Substitution patterns for war!</a:t>
            </a:r>
          </a:p>
          <a:p>
            <a:pPr eaLnBrk="1" hangingPunct="1"/>
            <a:r>
              <a:rPr lang="en-US" dirty="0" smtClean="0"/>
              <a:t>Use the Zimbabwe model  or we’ll create war when we’re trying to create family, unity, trust, etc.</a:t>
            </a:r>
          </a:p>
          <a:p>
            <a:pPr eaLnBrk="1" hangingPunct="1">
              <a:buNone/>
            </a:pPr>
            <a:endParaRPr lang="en-US" dirty="0" smtClean="0"/>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3"/>
          <p:cNvSpPr>
            <a:spLocks noGrp="1"/>
          </p:cNvSpPr>
          <p:nvPr>
            <p:ph type="dt" sz="quarter" idx="10"/>
          </p:nvPr>
        </p:nvSpPr>
        <p:spPr>
          <a:noFill/>
        </p:spPr>
        <p:txBody>
          <a:bodyPr/>
          <a:lstStyle/>
          <a:p>
            <a:fld id="{DFD7CFB7-794D-4C32-85C4-A53F6D78FB74}" type="datetime1">
              <a:rPr lang="en-US" smtClean="0"/>
              <a:pPr/>
              <a:t>10/29/2011</a:t>
            </a:fld>
            <a:endParaRPr lang="en-US" smtClean="0"/>
          </a:p>
        </p:txBody>
      </p:sp>
      <p:sp>
        <p:nvSpPr>
          <p:cNvPr id="70659" name="Footer Placeholder 4"/>
          <p:cNvSpPr>
            <a:spLocks noGrp="1"/>
          </p:cNvSpPr>
          <p:nvPr>
            <p:ph type="ftr" sz="quarter" idx="11"/>
          </p:nvPr>
        </p:nvSpPr>
        <p:spPr>
          <a:noFill/>
        </p:spPr>
        <p:txBody>
          <a:bodyPr/>
          <a:lstStyle/>
          <a:p>
            <a:r>
              <a:rPr lang="en-US" smtClean="0"/>
              <a:t>Copyright (c) 2008 AYA Educational Institute</a:t>
            </a:r>
          </a:p>
        </p:txBody>
      </p:sp>
      <p:sp>
        <p:nvSpPr>
          <p:cNvPr id="70660" name="Rectangle 2"/>
          <p:cNvSpPr>
            <a:spLocks noGrp="1" noChangeArrowheads="1"/>
          </p:cNvSpPr>
          <p:nvPr>
            <p:ph type="title"/>
          </p:nvPr>
        </p:nvSpPr>
        <p:spPr/>
        <p:txBody>
          <a:bodyPr/>
          <a:lstStyle/>
          <a:p>
            <a:pPr eaLnBrk="1" hangingPunct="1"/>
            <a:r>
              <a:rPr lang="en-US" sz="4000" smtClean="0"/>
              <a:t>Emotional Illiteracy &amp; Oppression</a:t>
            </a:r>
          </a:p>
        </p:txBody>
      </p:sp>
      <p:sp>
        <p:nvSpPr>
          <p:cNvPr id="70661" name="Rectangle 3"/>
          <p:cNvSpPr>
            <a:spLocks noGrp="1" noChangeArrowheads="1"/>
          </p:cNvSpPr>
          <p:nvPr>
            <p:ph type="body" idx="1"/>
          </p:nvPr>
        </p:nvSpPr>
        <p:spPr/>
        <p:txBody>
          <a:bodyPr/>
          <a:lstStyle/>
          <a:p>
            <a:pPr eaLnBrk="1" hangingPunct="1"/>
            <a:r>
              <a:rPr lang="en-US" smtClean="0"/>
              <a:t>If she is to be a “lady,” what feelings can sisters show?</a:t>
            </a:r>
            <a:br>
              <a:rPr lang="en-US" smtClean="0"/>
            </a:br>
            <a:endParaRPr lang="en-US" smtClean="0"/>
          </a:p>
          <a:p>
            <a:pPr eaLnBrk="1" hangingPunct="1"/>
            <a:r>
              <a:rPr lang="en-US" smtClean="0"/>
              <a:t>Where is the gene that makes a woman cry when she’s angry.</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p:spPr>
        <p:txBody>
          <a:bodyPr/>
          <a:lstStyle/>
          <a:p>
            <a:fld id="{E0FDD49E-6575-4C36-88F5-FE8D60B12539}" type="datetime1">
              <a:rPr lang="en-US" smtClean="0"/>
              <a:pPr/>
              <a:t>10/29/2011</a:t>
            </a:fld>
            <a:endParaRPr lang="en-US" smtClean="0"/>
          </a:p>
        </p:txBody>
      </p:sp>
      <p:sp>
        <p:nvSpPr>
          <p:cNvPr id="68611" name="Footer Placeholder 4"/>
          <p:cNvSpPr>
            <a:spLocks noGrp="1"/>
          </p:cNvSpPr>
          <p:nvPr>
            <p:ph type="ftr" sz="quarter" idx="11"/>
          </p:nvPr>
        </p:nvSpPr>
        <p:spPr>
          <a:noFill/>
        </p:spPr>
        <p:txBody>
          <a:bodyPr/>
          <a:lstStyle/>
          <a:p>
            <a:r>
              <a:rPr lang="en-US" smtClean="0"/>
              <a:t>Copyright (c) 2008 AYA Educational Institute</a:t>
            </a:r>
          </a:p>
        </p:txBody>
      </p:sp>
      <p:sp>
        <p:nvSpPr>
          <p:cNvPr id="68612" name="Rectangle 2"/>
          <p:cNvSpPr>
            <a:spLocks noGrp="1" noChangeArrowheads="1"/>
          </p:cNvSpPr>
          <p:nvPr>
            <p:ph type="title"/>
          </p:nvPr>
        </p:nvSpPr>
        <p:spPr>
          <a:xfrm>
            <a:off x="1371600" y="0"/>
            <a:ext cx="7772400" cy="1206500"/>
          </a:xfrm>
        </p:spPr>
        <p:txBody>
          <a:bodyPr/>
          <a:lstStyle/>
          <a:p>
            <a:pPr algn="ctr" eaLnBrk="1" hangingPunct="1"/>
            <a:r>
              <a:rPr lang="en-US" sz="4200" smtClean="0"/>
              <a:t>Feelings as “Messengers”</a:t>
            </a:r>
          </a:p>
        </p:txBody>
      </p:sp>
      <p:graphicFrame>
        <p:nvGraphicFramePr>
          <p:cNvPr id="66710" name="Group 150"/>
          <p:cNvGraphicFramePr>
            <a:graphicFrameLocks noGrp="1"/>
          </p:cNvGraphicFramePr>
          <p:nvPr>
            <p:ph type="tbl" idx="1"/>
          </p:nvPr>
        </p:nvGraphicFramePr>
        <p:xfrm>
          <a:off x="1828800" y="1066800"/>
          <a:ext cx="6604000" cy="5447983"/>
        </p:xfrm>
        <a:graphic>
          <a:graphicData uri="http://schemas.openxmlformats.org/drawingml/2006/table">
            <a:tbl>
              <a:tblPr/>
              <a:tblGrid>
                <a:gridCol w="2201863"/>
                <a:gridCol w="2200275"/>
                <a:gridCol w="2201862"/>
              </a:tblGrid>
              <a:tr h="4286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Mad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Sad</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Scared</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479425">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I’ve been violated</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Loss or anticipated loss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Danger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000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I need to set limits; re-establish boundaries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I need support, space, time to grieve &amp; let go</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I need protection, support, re-assurance</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27038">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Joyful</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Peaceful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800" b="0" i="0" u="none" strike="noStrike" cap="none" normalizeH="0" baseline="0" smtClean="0">
                          <a:ln>
                            <a:noFill/>
                          </a:ln>
                          <a:solidFill>
                            <a:schemeClr val="bg2"/>
                          </a:solidFill>
                          <a:effectLst/>
                          <a:latin typeface="Times New Roman" pitchFamily="18" charset="0"/>
                        </a:rPr>
                        <a:t>Powerful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481013">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“Keep on Keepin’ 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“Keep on Keepin’ on”</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800" b="0" i="0" u="none" strike="noStrike" cap="none" normalizeH="0" baseline="0" smtClean="0">
                          <a:ln>
                            <a:noFill/>
                          </a:ln>
                          <a:solidFill>
                            <a:schemeClr val="tx1"/>
                          </a:solidFill>
                          <a:effectLst/>
                          <a:latin typeface="Times New Roman" pitchFamily="18" charset="0"/>
                        </a:rPr>
                        <a:t>“Keep on Keepin’ 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49263">
                <a:tc gridSpan="3">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600" b="0" i="0" u="none" strike="noStrike" cap="none" normalizeH="0" baseline="0" smtClean="0">
                        <a:ln>
                          <a:noFill/>
                        </a:ln>
                        <a:solidFill>
                          <a:schemeClr val="tx2"/>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r>
              <a:tr h="600075">
                <a:tc gridSpan="3">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1" i="1" u="none" strike="noStrike" cap="none" normalizeH="0" baseline="0" smtClean="0">
                          <a:ln>
                            <a:noFill/>
                          </a:ln>
                          <a:solidFill>
                            <a:schemeClr val="tx2"/>
                          </a:solidFill>
                          <a:effectLst/>
                          <a:latin typeface="Times New Roman" pitchFamily="18" charset="0"/>
                        </a:rPr>
                        <a:t>Note:</a:t>
                      </a:r>
                      <a:r>
                        <a:rPr kumimoji="0" lang="en-US" sz="1600" b="0" i="0" u="none" strike="noStrike" cap="none" normalizeH="0" baseline="0" smtClean="0">
                          <a:ln>
                            <a:noFill/>
                          </a:ln>
                          <a:solidFill>
                            <a:schemeClr val="tx2"/>
                          </a:solidFill>
                          <a:effectLst/>
                          <a:latin typeface="Times New Roman" pitchFamily="18" charset="0"/>
                        </a:rPr>
                        <a:t> These are primary feeling </a:t>
                      </a:r>
                      <a:r>
                        <a:rPr kumimoji="0" lang="en-US" sz="2400" b="1" i="1" u="none" strike="noStrike" cap="none" normalizeH="0" baseline="0" smtClean="0">
                          <a:ln>
                            <a:noFill/>
                          </a:ln>
                          <a:solidFill>
                            <a:schemeClr val="tx2"/>
                          </a:solidFill>
                          <a:effectLst/>
                          <a:latin typeface="Times New Roman" pitchFamily="18" charset="0"/>
                        </a:rPr>
                        <a:t>families</a:t>
                      </a:r>
                      <a:r>
                        <a:rPr kumimoji="0" lang="en-US" sz="1600" b="0" i="0" u="none" strike="noStrike" cap="none" normalizeH="0" baseline="0" smtClean="0">
                          <a:ln>
                            <a:noFill/>
                          </a:ln>
                          <a:solidFill>
                            <a:schemeClr val="tx2"/>
                          </a:solidFill>
                          <a:effectLst/>
                          <a:latin typeface="Times New Roman" pitchFamily="18" charset="0"/>
                        </a:rPr>
                        <a:t>. Feeling words like “frustrated,” “successful,” “overwhelmed,” “confident” and other feeling expressions are some re-presentation or combination of the above six primary feeling families.</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r>
              <a:tr h="598488">
                <a:tc gridSpan="3">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1" i="1" u="none" strike="noStrike" cap="none" normalizeH="0" baseline="0" smtClean="0">
                          <a:ln>
                            <a:noFill/>
                          </a:ln>
                          <a:solidFill>
                            <a:schemeClr val="tx2"/>
                          </a:solidFill>
                          <a:effectLst/>
                          <a:latin typeface="Times New Roman" pitchFamily="18" charset="0"/>
                        </a:rPr>
                        <a:t>Note:</a:t>
                      </a:r>
                      <a:r>
                        <a:rPr kumimoji="0" lang="en-US" sz="1600" b="0" i="0" u="none" strike="noStrike" cap="none" normalizeH="0" baseline="0" smtClean="0">
                          <a:ln>
                            <a:noFill/>
                          </a:ln>
                          <a:solidFill>
                            <a:schemeClr val="tx2"/>
                          </a:solidFill>
                          <a:effectLst/>
                          <a:latin typeface="Times New Roman" pitchFamily="18" charset="0"/>
                        </a:rPr>
                        <a:t> Our learned pattern of substituting one feeling for another represents the emotional coding that supports the cognitive and behavioral training for oppression and internalized oppression.</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r>
            </a:tbl>
          </a:graphicData>
        </a:graphic>
      </p:graphicFrame>
      <p:sp>
        <p:nvSpPr>
          <p:cNvPr id="68645" name="AutoShape 127"/>
          <p:cNvSpPr>
            <a:spLocks noChangeArrowheads="1"/>
          </p:cNvSpPr>
          <p:nvPr/>
        </p:nvSpPr>
        <p:spPr bwMode="auto">
          <a:xfrm>
            <a:off x="1320800" y="3486150"/>
            <a:ext cx="508000" cy="514350"/>
          </a:xfrm>
          <a:prstGeom prst="curvedRightArrow">
            <a:avLst>
              <a:gd name="adj1" fmla="val 20250"/>
              <a:gd name="adj2" fmla="val 405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68646" name="AutoShape 130"/>
          <p:cNvSpPr>
            <a:spLocks noChangeArrowheads="1"/>
          </p:cNvSpPr>
          <p:nvPr/>
        </p:nvSpPr>
        <p:spPr bwMode="auto">
          <a:xfrm>
            <a:off x="1320800" y="1771650"/>
            <a:ext cx="508000" cy="685800"/>
          </a:xfrm>
          <a:prstGeom prst="curvedRightArrow">
            <a:avLst>
              <a:gd name="adj1" fmla="val 27000"/>
              <a:gd name="adj2" fmla="val 54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68647" name="AutoShape 132"/>
          <p:cNvSpPr>
            <a:spLocks noChangeArrowheads="1"/>
          </p:cNvSpPr>
          <p:nvPr/>
        </p:nvSpPr>
        <p:spPr bwMode="auto">
          <a:xfrm>
            <a:off x="8432800" y="1771650"/>
            <a:ext cx="508000" cy="685800"/>
          </a:xfrm>
          <a:prstGeom prst="curvedLeftArrow">
            <a:avLst>
              <a:gd name="adj1" fmla="val 27000"/>
              <a:gd name="adj2" fmla="val 540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68648" name="AutoShape 133"/>
          <p:cNvSpPr>
            <a:spLocks noChangeArrowheads="1"/>
          </p:cNvSpPr>
          <p:nvPr/>
        </p:nvSpPr>
        <p:spPr bwMode="auto">
          <a:xfrm>
            <a:off x="8432800" y="3486150"/>
            <a:ext cx="508000" cy="514350"/>
          </a:xfrm>
          <a:prstGeom prst="curvedLeftArrow">
            <a:avLst>
              <a:gd name="adj1" fmla="val 20250"/>
              <a:gd name="adj2" fmla="val 40500"/>
              <a:gd name="adj3" fmla="val 33333"/>
            </a:avLst>
          </a:prstGeom>
          <a:solidFill>
            <a:schemeClr val="accent1"/>
          </a:solidFill>
          <a:ln w="12700" cap="sq">
            <a:solidFill>
              <a:schemeClr val="tx1"/>
            </a:solidFill>
            <a:miter lim="800000"/>
            <a:headEnd type="none" w="sm" len="sm"/>
            <a:tailEnd type="none" w="sm" len="sm"/>
          </a:ln>
        </p:spPr>
        <p:txBody>
          <a:bodyPr wrap="none" anchor="ctr"/>
          <a:lstStyle/>
          <a:p>
            <a:endParaRPr lang="en-US"/>
          </a:p>
        </p:txBody>
      </p:sp>
      <p:sp>
        <p:nvSpPr>
          <p:cNvPr id="66705" name="AutoShape 145"/>
          <p:cNvSpPr>
            <a:spLocks noChangeArrowheads="1"/>
          </p:cNvSpPr>
          <p:nvPr/>
        </p:nvSpPr>
        <p:spPr bwMode="auto">
          <a:xfrm>
            <a:off x="990600" y="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spd="med">
    <p:zoom/>
    <p:sndAc>
      <p:stSnd>
        <p:snd r:embed="rId3" name="arrow.wav"/>
      </p:stSnd>
    </p:sndAc>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p:spPr>
        <p:txBody>
          <a:bodyPr/>
          <a:lstStyle/>
          <a:p>
            <a:fld id="{DDB35DD1-F67B-4B2C-99AB-59590FA7A445}" type="datetime1">
              <a:rPr lang="en-US" smtClean="0"/>
              <a:pPr/>
              <a:t>10/29/2011</a:t>
            </a:fld>
            <a:endParaRPr lang="en-US" smtClean="0"/>
          </a:p>
        </p:txBody>
      </p:sp>
      <p:sp>
        <p:nvSpPr>
          <p:cNvPr id="72708" name="Rectangle 2"/>
          <p:cNvSpPr>
            <a:spLocks noGrp="1" noChangeArrowheads="1"/>
          </p:cNvSpPr>
          <p:nvPr>
            <p:ph type="title"/>
          </p:nvPr>
        </p:nvSpPr>
        <p:spPr/>
        <p:txBody>
          <a:bodyPr/>
          <a:lstStyle/>
          <a:p>
            <a:pPr eaLnBrk="1" hangingPunct="1"/>
            <a:r>
              <a:rPr lang="en-US" b="1" i="1" dirty="0" smtClean="0"/>
              <a:t>Substitutions</a:t>
            </a:r>
            <a:endParaRPr lang="en-US" dirty="0" smtClean="0"/>
          </a:p>
        </p:txBody>
      </p:sp>
      <p:sp>
        <p:nvSpPr>
          <p:cNvPr id="72709" name="Rectangle 3"/>
          <p:cNvSpPr>
            <a:spLocks noGrp="1" noChangeArrowheads="1"/>
          </p:cNvSpPr>
          <p:nvPr>
            <p:ph type="body" idx="1"/>
          </p:nvPr>
        </p:nvSpPr>
        <p:spPr>
          <a:xfrm>
            <a:off x="1143000" y="1371600"/>
            <a:ext cx="4114800" cy="3352800"/>
          </a:xfrm>
        </p:spPr>
        <p:txBody>
          <a:bodyPr/>
          <a:lstStyle/>
          <a:p>
            <a:pPr eaLnBrk="1" hangingPunct="1">
              <a:lnSpc>
                <a:spcPct val="90000"/>
              </a:lnSpc>
            </a:pPr>
            <a:r>
              <a:rPr lang="en-US" dirty="0" smtClean="0"/>
              <a:t>We’ve been trained to substitute some feelings for other feelings – like mad, when were sad, or even sad, when we’re mad!</a:t>
            </a:r>
          </a:p>
          <a:p>
            <a:pPr eaLnBrk="1" hangingPunct="1">
              <a:lnSpc>
                <a:spcPct val="90000"/>
              </a:lnSpc>
            </a:pPr>
            <a:endParaRPr lang="en-US" dirty="0" smtClean="0"/>
          </a:p>
          <a:p>
            <a:pPr eaLnBrk="1" hangingPunct="1">
              <a:lnSpc>
                <a:spcPct val="90000"/>
              </a:lnSpc>
              <a:buFont typeface="Symbol" pitchFamily="18" charset="2"/>
              <a:buNone/>
            </a:pPr>
            <a:endParaRPr lang="en-US" dirty="0" smtClean="0"/>
          </a:p>
        </p:txBody>
      </p:sp>
      <p:pic>
        <p:nvPicPr>
          <p:cNvPr id="496642" name="Picture 2" descr="http://4.bp.blogspot.com/_Xkv5o55jDiI/TUMEzqYDlMI/AAAAAAAAAnU/XKJmzYGQiow/s1600/Substitution+-+101+Blog..jpg"/>
          <p:cNvPicPr>
            <a:picLocks noChangeAspect="1" noChangeArrowheads="1"/>
          </p:cNvPicPr>
          <p:nvPr/>
        </p:nvPicPr>
        <p:blipFill>
          <a:blip r:embed="rId3" cstate="print"/>
          <a:srcRect/>
          <a:stretch>
            <a:fillRect/>
          </a:stretch>
        </p:blipFill>
        <p:spPr bwMode="auto">
          <a:xfrm>
            <a:off x="5105400" y="228600"/>
            <a:ext cx="3810000" cy="3810000"/>
          </a:xfrm>
          <a:prstGeom prst="rect">
            <a:avLst/>
          </a:prstGeom>
          <a:noFill/>
        </p:spPr>
      </p:pic>
      <p:sp>
        <p:nvSpPr>
          <p:cNvPr id="8" name="TextBox 7"/>
          <p:cNvSpPr txBox="1"/>
          <p:nvPr/>
        </p:nvSpPr>
        <p:spPr>
          <a:xfrm>
            <a:off x="1447800" y="4800600"/>
            <a:ext cx="7696200" cy="1421928"/>
          </a:xfrm>
          <a:prstGeom prst="rect">
            <a:avLst/>
          </a:prstGeom>
          <a:noFill/>
        </p:spPr>
        <p:txBody>
          <a:bodyPr wrap="square" rtlCol="0">
            <a:spAutoFit/>
          </a:bodyPr>
          <a:lstStyle/>
          <a:p>
            <a:pPr algn="ctr" eaLnBrk="1" hangingPunct="1">
              <a:lnSpc>
                <a:spcPct val="90000"/>
              </a:lnSpc>
            </a:pPr>
            <a:r>
              <a:rPr lang="en-US" sz="3200" dirty="0" smtClean="0"/>
              <a:t>That substitution leads to </a:t>
            </a:r>
            <a:r>
              <a:rPr lang="en-US" sz="3200" i="1" dirty="0" smtClean="0">
                <a:solidFill>
                  <a:schemeClr val="accent1"/>
                </a:solidFill>
              </a:rPr>
              <a:t>emotional illiteracy </a:t>
            </a:r>
            <a:r>
              <a:rPr lang="en-US" sz="3200" dirty="0" smtClean="0"/>
              <a:t>and a </a:t>
            </a:r>
            <a:r>
              <a:rPr lang="en-US" sz="3200" i="1" dirty="0" smtClean="0">
                <a:solidFill>
                  <a:schemeClr val="accent1"/>
                </a:solidFill>
              </a:rPr>
              <a:t>lack of authenticity</a:t>
            </a:r>
            <a:r>
              <a:rPr lang="en-US" sz="3200" dirty="0" smtClean="0"/>
              <a:t>.</a:t>
            </a:r>
          </a:p>
          <a:p>
            <a:pPr algn="ctr" eaLnBrk="1" hangingPunct="1">
              <a:lnSpc>
                <a:spcPct val="90000"/>
              </a:lnSpc>
            </a:pPr>
            <a:r>
              <a:rPr lang="en-US" sz="3200" dirty="0" smtClean="0"/>
              <a:t>That leads to manipulation by the S/I line!</a:t>
            </a:r>
            <a:endParaRPr lang="en-US" sz="3200"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en.jpg"/>
          <p:cNvPicPr>
            <a:picLocks noChangeAspect="1"/>
          </p:cNvPicPr>
          <p:nvPr/>
        </p:nvPicPr>
        <p:blipFill>
          <a:blip r:embed="rId3" cstate="print"/>
          <a:stretch>
            <a:fillRect/>
          </a:stretch>
        </p:blipFill>
        <p:spPr>
          <a:xfrm>
            <a:off x="0" y="0"/>
            <a:ext cx="6629400" cy="6858000"/>
          </a:xfrm>
          <a:prstGeom prst="rect">
            <a:avLst/>
          </a:prstGeom>
        </p:spPr>
      </p:pic>
      <p:sp>
        <p:nvSpPr>
          <p:cNvPr id="52226" name="Date Placeholder 3"/>
          <p:cNvSpPr>
            <a:spLocks noGrp="1"/>
          </p:cNvSpPr>
          <p:nvPr>
            <p:ph type="dt" sz="quarter" idx="10"/>
          </p:nvPr>
        </p:nvSpPr>
        <p:spPr>
          <a:noFill/>
        </p:spPr>
        <p:txBody>
          <a:bodyPr/>
          <a:lstStyle/>
          <a:p>
            <a:fld id="{D31D6961-7595-4015-878A-629B374687FF}" type="datetime1">
              <a:rPr lang="en-US" smtClean="0"/>
              <a:pPr/>
              <a:t>10/29/2011</a:t>
            </a:fld>
            <a:endParaRPr lang="en-US" smtClean="0"/>
          </a:p>
        </p:txBody>
      </p:sp>
      <p:sp>
        <p:nvSpPr>
          <p:cNvPr id="52227" name="Footer Placeholder 4"/>
          <p:cNvSpPr>
            <a:spLocks noGrp="1"/>
          </p:cNvSpPr>
          <p:nvPr>
            <p:ph type="ftr" sz="quarter" idx="11"/>
          </p:nvPr>
        </p:nvSpPr>
        <p:spPr>
          <a:noFill/>
        </p:spPr>
        <p:txBody>
          <a:bodyPr/>
          <a:lstStyle/>
          <a:p>
            <a:r>
              <a:rPr lang="en-US" smtClean="0"/>
              <a:t>Copyright (c) 2008 AYA Educational Institute</a:t>
            </a:r>
          </a:p>
        </p:txBody>
      </p:sp>
      <p:sp>
        <p:nvSpPr>
          <p:cNvPr id="52229" name="Rectangle 4"/>
          <p:cNvSpPr>
            <a:spLocks noGrp="1" noChangeArrowheads="1"/>
          </p:cNvSpPr>
          <p:nvPr>
            <p:ph type="body" idx="1"/>
          </p:nvPr>
        </p:nvSpPr>
        <p:spPr>
          <a:xfrm>
            <a:off x="6477000" y="0"/>
            <a:ext cx="2667000" cy="4495800"/>
          </a:xfrm>
          <a:noFill/>
        </p:spPr>
        <p:txBody>
          <a:bodyPr/>
          <a:lstStyle/>
          <a:p>
            <a:pPr algn="ctr" eaLnBrk="1" hangingPunct="1">
              <a:lnSpc>
                <a:spcPct val="80000"/>
              </a:lnSpc>
              <a:buFont typeface="Symbol" pitchFamily="18" charset="2"/>
              <a:buNone/>
            </a:pPr>
            <a:r>
              <a:rPr lang="en-US" sz="3600" dirty="0" smtClean="0"/>
              <a:t>“What feelings go along with beliefs or thoughts that we’re not good enough?”</a:t>
            </a:r>
          </a:p>
          <a:p>
            <a:pPr algn="ctr" eaLnBrk="1" hangingPunct="1">
              <a:lnSpc>
                <a:spcPct val="80000"/>
              </a:lnSpc>
              <a:buFont typeface="Symbol" pitchFamily="18" charset="2"/>
              <a:buNone/>
            </a:pPr>
            <a:r>
              <a:rPr lang="en-US" sz="3600" dirty="0" smtClean="0"/>
              <a:t/>
            </a:r>
            <a:br>
              <a:rPr lang="en-US" sz="3600" dirty="0" smtClean="0"/>
            </a:br>
            <a:r>
              <a:rPr lang="en-US" sz="3600" dirty="0" smtClean="0"/>
              <a:t>Using the FAM chart, what do you need?</a:t>
            </a:r>
          </a:p>
        </p:txBody>
      </p:sp>
      <p:pic>
        <p:nvPicPr>
          <p:cNvPr id="8" name="Picture 3"/>
          <p:cNvPicPr>
            <a:picLocks noChangeAspect="1" noChangeArrowheads="1"/>
          </p:cNvPicPr>
          <p:nvPr/>
        </p:nvPicPr>
        <p:blipFill>
          <a:blip r:embed="rId4" cstate="print"/>
          <a:srcRect/>
          <a:stretch>
            <a:fillRect/>
          </a:stretch>
        </p:blipFill>
        <p:spPr bwMode="auto">
          <a:xfrm>
            <a:off x="1295400" y="3200400"/>
            <a:ext cx="3886200" cy="22479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itle 8"/>
          <p:cNvSpPr>
            <a:spLocks noGrp="1"/>
          </p:cNvSpPr>
          <p:nvPr>
            <p:ph type="title"/>
          </p:nvPr>
        </p:nvSpPr>
        <p:spPr/>
        <p:txBody>
          <a:bodyPr/>
          <a:lstStyle/>
          <a:p>
            <a:endParaRPr lang="en-US" dirty="0"/>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p:spPr>
        <p:txBody>
          <a:bodyPr/>
          <a:lstStyle/>
          <a:p>
            <a:fld id="{C98F6FDE-5360-4320-9BAD-8C126949660D}" type="datetime1">
              <a:rPr lang="en-US" smtClean="0"/>
              <a:pPr/>
              <a:t>10/29/2011</a:t>
            </a:fld>
            <a:endParaRPr lang="en-US" smtClean="0"/>
          </a:p>
        </p:txBody>
      </p:sp>
      <p:sp>
        <p:nvSpPr>
          <p:cNvPr id="73731" name="Footer Placeholder 4"/>
          <p:cNvSpPr>
            <a:spLocks noGrp="1"/>
          </p:cNvSpPr>
          <p:nvPr>
            <p:ph type="ftr" sz="quarter" idx="11"/>
          </p:nvPr>
        </p:nvSpPr>
        <p:spPr>
          <a:noFill/>
        </p:spPr>
        <p:txBody>
          <a:bodyPr/>
          <a:lstStyle/>
          <a:p>
            <a:r>
              <a:rPr lang="en-US" smtClean="0"/>
              <a:t>Copyright (c) 2008 AYA Educational Institute</a:t>
            </a:r>
          </a:p>
        </p:txBody>
      </p:sp>
      <p:sp>
        <p:nvSpPr>
          <p:cNvPr id="73732" name="Rectangle 4"/>
          <p:cNvSpPr>
            <a:spLocks noChangeArrowheads="1"/>
          </p:cNvSpPr>
          <p:nvPr/>
        </p:nvSpPr>
        <p:spPr bwMode="auto">
          <a:xfrm>
            <a:off x="1066800" y="-381000"/>
            <a:ext cx="7772400" cy="1320800"/>
          </a:xfrm>
          <a:prstGeom prst="rect">
            <a:avLst/>
          </a:prstGeom>
          <a:noFill/>
          <a:ln w="12700" cap="sq">
            <a:noFill/>
            <a:miter lim="800000"/>
            <a:headEnd type="none" w="sm" len="sm"/>
            <a:tailEnd type="none" w="sm" len="sm"/>
          </a:ln>
        </p:spPr>
        <p:txBody>
          <a:bodyPr anchor="ctr"/>
          <a:lstStyle/>
          <a:p>
            <a:pPr algn="ctr"/>
            <a:r>
              <a:rPr lang="en-US" sz="4400">
                <a:solidFill>
                  <a:schemeClr val="tx2"/>
                </a:solidFill>
              </a:rPr>
              <a:t>Substitution Patterns</a:t>
            </a:r>
          </a:p>
        </p:txBody>
      </p:sp>
      <p:graphicFrame>
        <p:nvGraphicFramePr>
          <p:cNvPr id="90182" name="Group 70"/>
          <p:cNvGraphicFramePr>
            <a:graphicFrameLocks noGrp="1"/>
          </p:cNvGraphicFramePr>
          <p:nvPr/>
        </p:nvGraphicFramePr>
        <p:xfrm>
          <a:off x="1143000" y="663575"/>
          <a:ext cx="7772400" cy="6199632"/>
        </p:xfrm>
        <a:graphic>
          <a:graphicData uri="http://schemas.openxmlformats.org/drawingml/2006/table">
            <a:tbl>
              <a:tblPr/>
              <a:tblGrid>
                <a:gridCol w="2133600"/>
                <a:gridCol w="508000"/>
                <a:gridCol w="2438400"/>
                <a:gridCol w="2692400"/>
              </a:tblGrid>
              <a:tr h="500063">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2400" b="0" i="0" u="none" strike="noStrike" cap="none" normalizeH="0" baseline="0" smtClean="0">
                          <a:ln>
                            <a:noFill/>
                          </a:ln>
                          <a:solidFill>
                            <a:schemeClr val="tx1"/>
                          </a:solidFill>
                          <a:effectLst/>
                          <a:latin typeface="Times New Roman" pitchFamily="18" charset="0"/>
                        </a:rPr>
                        <a:t>Situation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400" b="0" i="0" u="none" strike="noStrike" cap="none" normalizeH="0" baseline="0" smtClean="0">
                          <a:ln>
                            <a:noFill/>
                          </a:ln>
                          <a:solidFill>
                            <a:schemeClr val="tx1"/>
                          </a:solidFill>
                          <a:effectLst/>
                          <a:latin typeface="Times New Roman" pitchFamily="18" charset="0"/>
                        </a:rPr>
                        <a:t>Feeling family that hardest for me to show</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4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400" b="0" i="0" u="none" strike="noStrike" cap="none" normalizeH="0" baseline="0" smtClean="0">
                          <a:ln>
                            <a:noFill/>
                          </a:ln>
                          <a:solidFill>
                            <a:schemeClr val="tx1"/>
                          </a:solidFill>
                          <a:effectLst/>
                          <a:latin typeface="Times New Roman" pitchFamily="18" charset="0"/>
                        </a:rPr>
                        <a:t>Feeling family that I’m likely to show instead</a:t>
                      </a: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At work</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At Home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In a leadership position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In a subordinate position</a:t>
                      </a: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W/ someone who is white</a:t>
                      </a: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W/ a Black person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3388">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W/ someone of a different gender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W/ someone of the same gender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8938">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400" b="0" i="0" u="none" strike="noStrike" cap="none" normalizeH="0" baseline="0" smtClean="0">
                          <a:ln>
                            <a:noFill/>
                          </a:ln>
                          <a:solidFill>
                            <a:schemeClr val="tx1"/>
                          </a:solidFill>
                          <a:effectLst/>
                          <a:latin typeface="Times New Roman" pitchFamily="18" charset="0"/>
                        </a:rPr>
                        <a:t>Other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3873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r>
                        <a:rPr kumimoji="0" lang="en-US" sz="1600" b="0" i="0" u="none" strike="noStrike" cap="none" normalizeH="0" baseline="0" smtClean="0">
                          <a:ln>
                            <a:noFill/>
                          </a:ln>
                          <a:solidFill>
                            <a:schemeClr val="tx1"/>
                          </a:solidFill>
                          <a:effectLst/>
                          <a:latin typeface="Times New Roman" pitchFamily="18" charset="0"/>
                        </a:rPr>
                        <a:t>Other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28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
        <p:nvSpPr>
          <p:cNvPr id="90183" name="AutoShape 71"/>
          <p:cNvSpPr>
            <a:spLocks noChangeArrowheads="1"/>
          </p:cNvSpPr>
          <p:nvPr/>
        </p:nvSpPr>
        <p:spPr bwMode="auto">
          <a:xfrm>
            <a:off x="7162800" y="1066800"/>
            <a:ext cx="1524000" cy="1676400"/>
          </a:xfrm>
          <a:prstGeom prst="star5">
            <a:avLst/>
          </a:prstGeom>
          <a:solidFill>
            <a:schemeClr val="accent1"/>
          </a:solidFill>
          <a:ln w="12700" cap="sq">
            <a:solidFill>
              <a:schemeClr val="tx1"/>
            </a:solidFill>
            <a:miter lim="800000"/>
            <a:headEnd type="none" w="sm" len="sm"/>
            <a:tailEnd type="none" w="sm" len="sm"/>
          </a:ln>
          <a:effectLst/>
        </p:spPr>
        <p:txBody>
          <a:bodyPr wrap="none" anchor="ctr"/>
          <a:lstStyle/>
          <a:p>
            <a:pPr>
              <a:defRPr/>
            </a:pPr>
            <a:endParaRPr lang="en-US"/>
          </a:p>
        </p:txBody>
      </p:sp>
    </p:spTree>
  </p:cSld>
  <p:clrMapOvr>
    <a:masterClrMapping/>
  </p:clrMapOvr>
  <p:transition spd="med">
    <p:zoom/>
    <p:sndAc>
      <p:stSnd>
        <p:snd r:embed="rId3" name="arrow.wav"/>
      </p:stSnd>
    </p:sndAc>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p:spPr>
        <p:txBody>
          <a:bodyPr/>
          <a:lstStyle/>
          <a:p>
            <a:fld id="{65E11013-55F3-4FD8-AA66-9B47D531F313}" type="datetime1">
              <a:rPr lang="en-US" smtClean="0"/>
              <a:pPr/>
              <a:t>10/29/2011</a:t>
            </a:fld>
            <a:endParaRPr lang="en-US" smtClean="0"/>
          </a:p>
        </p:txBody>
      </p:sp>
      <p:sp>
        <p:nvSpPr>
          <p:cNvPr id="75779" name="Footer Placeholder 4"/>
          <p:cNvSpPr>
            <a:spLocks noGrp="1"/>
          </p:cNvSpPr>
          <p:nvPr>
            <p:ph type="ftr" sz="quarter" idx="11"/>
          </p:nvPr>
        </p:nvSpPr>
        <p:spPr>
          <a:noFill/>
        </p:spPr>
        <p:txBody>
          <a:bodyPr/>
          <a:lstStyle/>
          <a:p>
            <a:r>
              <a:rPr lang="en-US" smtClean="0"/>
              <a:t>Copyright (c) 2008 AYA Educational Institute</a:t>
            </a:r>
          </a:p>
        </p:txBody>
      </p:sp>
      <p:sp>
        <p:nvSpPr>
          <p:cNvPr id="75780" name="Rectangle 2"/>
          <p:cNvSpPr>
            <a:spLocks noGrp="1" noChangeArrowheads="1"/>
          </p:cNvSpPr>
          <p:nvPr>
            <p:ph type="title"/>
          </p:nvPr>
        </p:nvSpPr>
        <p:spPr>
          <a:xfrm>
            <a:off x="1219200" y="914400"/>
            <a:ext cx="7772400" cy="4191000"/>
          </a:xfrm>
        </p:spPr>
        <p:txBody>
          <a:bodyPr/>
          <a:lstStyle/>
          <a:p>
            <a:pPr algn="ctr" eaLnBrk="1" hangingPunct="1"/>
            <a:r>
              <a:rPr lang="en-US" sz="9600" b="1" i="1" dirty="0" smtClean="0"/>
              <a:t>Authenticity</a:t>
            </a:r>
            <a:br>
              <a:rPr lang="en-US" sz="9600" b="1" i="1" dirty="0" smtClean="0"/>
            </a:br>
            <a:r>
              <a:rPr lang="en-US" sz="9600" b="1" i="1" dirty="0" smtClean="0"/>
              <a:t>Authorship</a:t>
            </a:r>
            <a:br>
              <a:rPr lang="en-US" sz="9600" b="1" i="1" dirty="0" smtClean="0"/>
            </a:br>
            <a:r>
              <a:rPr lang="en-US" sz="9600" b="1" i="1" dirty="0" smtClean="0"/>
              <a:t>Authority</a:t>
            </a:r>
            <a:r>
              <a:rPr lang="en-US" dirty="0" smtClean="0"/>
              <a:t>	</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p:spPr>
        <p:txBody>
          <a:bodyPr/>
          <a:lstStyle/>
          <a:p>
            <a:fld id="{65E11013-55F3-4FD8-AA66-9B47D531F313}" type="datetime1">
              <a:rPr lang="en-US" smtClean="0"/>
              <a:pPr/>
              <a:t>10/29/2011</a:t>
            </a:fld>
            <a:endParaRPr lang="en-US" smtClean="0"/>
          </a:p>
        </p:txBody>
      </p:sp>
      <p:pic>
        <p:nvPicPr>
          <p:cNvPr id="507906" name="Picture 2" descr="http://1.bp.blogspot.com/_8JfZNaFpk4E/TSfnj6a8K_I/AAAAAAAAAJY/TeOI9wxqS5Y/s1600/emotions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75780" name="Rectangle 2"/>
          <p:cNvSpPr>
            <a:spLocks noGrp="1" noChangeArrowheads="1"/>
          </p:cNvSpPr>
          <p:nvPr>
            <p:ph type="title"/>
          </p:nvPr>
        </p:nvSpPr>
        <p:spPr>
          <a:xfrm>
            <a:off x="533400" y="1676400"/>
            <a:ext cx="7772400" cy="2743200"/>
          </a:xfrm>
        </p:spPr>
        <p:txBody>
          <a:bodyPr/>
          <a:lstStyle/>
          <a:p>
            <a:pPr algn="ctr" eaLnBrk="1" hangingPunct="1"/>
            <a:r>
              <a:rPr lang="en-US" sz="9600" b="1" i="1" dirty="0" smtClean="0"/>
              <a:t>Authenticity</a:t>
            </a:r>
            <a:br>
              <a:rPr lang="en-US" sz="9600" b="1" i="1" dirty="0" smtClean="0"/>
            </a:br>
            <a:r>
              <a:rPr lang="en-US" sz="4800" b="1" i="1" dirty="0" smtClean="0">
                <a:solidFill>
                  <a:schemeClr val="tx1"/>
                </a:solidFill>
              </a:rPr>
              <a:t>Emotional</a:t>
            </a:r>
            <a:br>
              <a:rPr lang="en-US" sz="4800" b="1" i="1" dirty="0" smtClean="0">
                <a:solidFill>
                  <a:schemeClr val="tx1"/>
                </a:solidFill>
              </a:rPr>
            </a:br>
            <a:r>
              <a:rPr lang="en-US" sz="4800" b="1" i="1" dirty="0" smtClean="0">
                <a:solidFill>
                  <a:schemeClr val="tx1"/>
                </a:solidFill>
              </a:rPr>
              <a:t/>
            </a:r>
            <a:br>
              <a:rPr lang="en-US" sz="4800" b="1" i="1" dirty="0" smtClean="0">
                <a:solidFill>
                  <a:schemeClr val="tx1"/>
                </a:solidFill>
              </a:rPr>
            </a:br>
            <a:r>
              <a:rPr lang="en-US" sz="4800" b="1" i="1" dirty="0" smtClean="0">
                <a:solidFill>
                  <a:schemeClr val="tx1"/>
                </a:solidFill>
              </a:rPr>
              <a:t/>
            </a:r>
            <a:br>
              <a:rPr lang="en-US" sz="4800" b="1" i="1" dirty="0" smtClean="0">
                <a:solidFill>
                  <a:schemeClr val="tx1"/>
                </a:solidFill>
              </a:rPr>
            </a:br>
            <a:r>
              <a:rPr lang="en-US" sz="4800" b="1" i="1" dirty="0" smtClean="0">
                <a:solidFill>
                  <a:schemeClr val="tx1"/>
                </a:solidFill>
              </a:rPr>
              <a:t/>
            </a:r>
            <a:br>
              <a:rPr lang="en-US" sz="4800" b="1" i="1" dirty="0" smtClean="0">
                <a:solidFill>
                  <a:schemeClr val="tx1"/>
                </a:solidFill>
              </a:rPr>
            </a:br>
            <a:r>
              <a:rPr lang="en-US" sz="4800" b="1" i="1" dirty="0" smtClean="0">
                <a:solidFill>
                  <a:schemeClr val="tx1"/>
                </a:solidFill>
              </a:rPr>
              <a:t>Mad, Sad, Scared, </a:t>
            </a:r>
            <a:br>
              <a:rPr lang="en-US" sz="4800" b="1" i="1" dirty="0" smtClean="0">
                <a:solidFill>
                  <a:schemeClr val="tx1"/>
                </a:solidFill>
              </a:rPr>
            </a:br>
            <a:r>
              <a:rPr lang="en-US" sz="4800" b="1" i="1" dirty="0" smtClean="0">
                <a:solidFill>
                  <a:schemeClr val="tx1"/>
                </a:solidFill>
              </a:rPr>
              <a:t>Joyful, Peaceful, Powerful</a:t>
            </a:r>
            <a:r>
              <a:rPr lang="en-US" sz="9600" b="1" i="1" dirty="0" smtClean="0"/>
              <a:t/>
            </a:r>
            <a:br>
              <a:rPr lang="en-US" sz="9600" b="1" i="1" dirty="0" smtClean="0"/>
            </a:br>
            <a:endParaRPr lang="en-US" dirty="0"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1.bp.blogspot.com/_8JfZNaFpk4E/TSfnj6a8K_I/AAAAAAAAAJY/TeOI9wxqS5Y/s1600/emotions1.jpg"/>
          <p:cNvPicPr>
            <a:picLocks noChangeAspect="1" noChangeArrowheads="1"/>
          </p:cNvPicPr>
          <p:nvPr/>
        </p:nvPicPr>
        <p:blipFill>
          <a:blip r:embed="rId3" cstate="print"/>
          <a:stretch>
            <a:fillRect/>
          </a:stretch>
        </p:blipFill>
        <p:spPr bwMode="auto">
          <a:xfrm>
            <a:off x="0" y="0"/>
            <a:ext cx="9144000" cy="6858000"/>
          </a:xfrm>
          <a:prstGeom prst="rect">
            <a:avLst/>
          </a:prstGeom>
          <a:noFill/>
        </p:spPr>
      </p:pic>
      <p:sp>
        <p:nvSpPr>
          <p:cNvPr id="75778" name="Date Placeholder 3"/>
          <p:cNvSpPr>
            <a:spLocks noGrp="1"/>
          </p:cNvSpPr>
          <p:nvPr>
            <p:ph type="dt" sz="quarter" idx="10"/>
          </p:nvPr>
        </p:nvSpPr>
        <p:spPr>
          <a:noFill/>
        </p:spPr>
        <p:txBody>
          <a:bodyPr/>
          <a:lstStyle/>
          <a:p>
            <a:fld id="{65E11013-55F3-4FD8-AA66-9B47D531F313}" type="datetime1">
              <a:rPr lang="en-US" smtClean="0"/>
              <a:pPr/>
              <a:t>10/29/2011</a:t>
            </a:fld>
            <a:endParaRPr lang="en-US" smtClean="0"/>
          </a:p>
        </p:txBody>
      </p:sp>
      <p:sp>
        <p:nvSpPr>
          <p:cNvPr id="75780" name="Rectangle 2"/>
          <p:cNvSpPr>
            <a:spLocks noGrp="1" noChangeArrowheads="1"/>
          </p:cNvSpPr>
          <p:nvPr>
            <p:ph type="title"/>
          </p:nvPr>
        </p:nvSpPr>
        <p:spPr>
          <a:xfrm>
            <a:off x="1143000" y="0"/>
            <a:ext cx="7772400" cy="2819400"/>
          </a:xfrm>
        </p:spPr>
        <p:txBody>
          <a:bodyPr/>
          <a:lstStyle/>
          <a:p>
            <a:pPr algn="ctr" eaLnBrk="1" hangingPunct="1"/>
            <a:r>
              <a:rPr lang="en-US" sz="9600" b="1" i="1" dirty="0" smtClean="0">
                <a:solidFill>
                  <a:schemeClr val="bg1"/>
                </a:solidFill>
              </a:rPr>
              <a:t>Authorship</a:t>
            </a:r>
            <a:br>
              <a:rPr lang="en-US" sz="9600" b="1" i="1" dirty="0" smtClean="0">
                <a:solidFill>
                  <a:schemeClr val="bg1"/>
                </a:solidFill>
              </a:rPr>
            </a:br>
            <a:r>
              <a:rPr lang="en-US" sz="8000" b="1" i="1" dirty="0" smtClean="0">
                <a:solidFill>
                  <a:schemeClr val="bg1"/>
                </a:solidFill>
              </a:rPr>
              <a:t> </a:t>
            </a:r>
            <a:r>
              <a:rPr lang="en-US" sz="3600" b="1" i="1" dirty="0" smtClean="0">
                <a:solidFill>
                  <a:schemeClr val="bg1"/>
                </a:solidFill>
              </a:rPr>
              <a:t>Write your own script</a:t>
            </a:r>
            <a:r>
              <a:rPr lang="en-US" dirty="0" smtClean="0">
                <a:solidFill>
                  <a:schemeClr val="bg1"/>
                </a:solidFill>
              </a:rPr>
              <a:t>	</a:t>
            </a:r>
          </a:p>
        </p:txBody>
      </p:sp>
      <p:sp>
        <p:nvSpPr>
          <p:cNvPr id="6" name="TextBox 5"/>
          <p:cNvSpPr txBox="1"/>
          <p:nvPr/>
        </p:nvSpPr>
        <p:spPr>
          <a:xfrm>
            <a:off x="6248400" y="3429000"/>
            <a:ext cx="2667000" cy="2677656"/>
          </a:xfrm>
          <a:prstGeom prst="rect">
            <a:avLst/>
          </a:prstGeom>
          <a:noFill/>
        </p:spPr>
        <p:txBody>
          <a:bodyPr wrap="square" rtlCol="0">
            <a:spAutoFit/>
          </a:bodyPr>
          <a:lstStyle/>
          <a:p>
            <a:pPr>
              <a:buFont typeface="Arial" pitchFamily="34" charset="0"/>
              <a:buChar char="•"/>
            </a:pPr>
            <a:r>
              <a:rPr lang="en-US" dirty="0" smtClean="0">
                <a:solidFill>
                  <a:schemeClr val="bg1"/>
                </a:solidFill>
              </a:rPr>
              <a:t>Relationships</a:t>
            </a:r>
          </a:p>
          <a:p>
            <a:pPr>
              <a:buFont typeface="Arial" pitchFamily="34" charset="0"/>
              <a:buChar char="•"/>
            </a:pPr>
            <a:r>
              <a:rPr lang="en-US" dirty="0" smtClean="0">
                <a:solidFill>
                  <a:schemeClr val="bg1"/>
                </a:solidFill>
              </a:rPr>
              <a:t>Marriage</a:t>
            </a:r>
          </a:p>
          <a:p>
            <a:pPr>
              <a:buFont typeface="Arial" pitchFamily="34" charset="0"/>
              <a:buChar char="•"/>
            </a:pPr>
            <a:r>
              <a:rPr lang="en-US" dirty="0" smtClean="0">
                <a:solidFill>
                  <a:schemeClr val="bg1"/>
                </a:solidFill>
              </a:rPr>
              <a:t>Family</a:t>
            </a:r>
          </a:p>
          <a:p>
            <a:pPr>
              <a:buFont typeface="Arial" pitchFamily="34" charset="0"/>
              <a:buChar char="•"/>
            </a:pPr>
            <a:r>
              <a:rPr lang="en-US" dirty="0" smtClean="0">
                <a:solidFill>
                  <a:schemeClr val="bg1"/>
                </a:solidFill>
              </a:rPr>
              <a:t>Community</a:t>
            </a:r>
          </a:p>
          <a:p>
            <a:pPr>
              <a:buFont typeface="Arial" pitchFamily="34" charset="0"/>
              <a:buChar char="•"/>
            </a:pPr>
            <a:r>
              <a:rPr lang="en-US" dirty="0" smtClean="0">
                <a:solidFill>
                  <a:schemeClr val="bg1"/>
                </a:solidFill>
              </a:rPr>
              <a:t>Goals</a:t>
            </a:r>
          </a:p>
          <a:p>
            <a:pPr>
              <a:buFont typeface="Arial" pitchFamily="34" charset="0"/>
              <a:buChar char="•"/>
            </a:pPr>
            <a:r>
              <a:rPr lang="en-US" dirty="0" smtClean="0">
                <a:solidFill>
                  <a:schemeClr val="bg1"/>
                </a:solidFill>
              </a:rPr>
              <a:t>Values</a:t>
            </a:r>
          </a:p>
          <a:p>
            <a:pPr>
              <a:buFont typeface="Arial" pitchFamily="34" charset="0"/>
              <a:buChar char="•"/>
            </a:pPr>
            <a:r>
              <a:rPr lang="en-US" dirty="0" smtClean="0">
                <a:solidFill>
                  <a:schemeClr val="bg1"/>
                </a:solidFill>
              </a:rPr>
              <a:t>Manhood</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5"/>
          <p:cNvSpPr txBox="1">
            <a:spLocks noChangeArrowheads="1"/>
          </p:cNvSpPr>
          <p:nvPr/>
        </p:nvSpPr>
        <p:spPr bwMode="auto">
          <a:xfrm>
            <a:off x="685800" y="1143000"/>
            <a:ext cx="8153400" cy="4278094"/>
          </a:xfrm>
          <a:prstGeom prst="rect">
            <a:avLst/>
          </a:prstGeom>
          <a:noFill/>
          <a:ln w="9525">
            <a:noFill/>
            <a:miter lim="800000"/>
            <a:headEnd/>
            <a:tailEnd/>
          </a:ln>
        </p:spPr>
        <p:txBody>
          <a:bodyPr wrap="square">
            <a:spAutoFit/>
          </a:bodyPr>
          <a:lstStyle/>
          <a:p>
            <a:pPr>
              <a:buFont typeface="Arial" pitchFamily="34" charset="0"/>
              <a:buChar char="•"/>
            </a:pPr>
            <a:r>
              <a:rPr lang="en-US" sz="4000" dirty="0" smtClean="0">
                <a:latin typeface="Corbel" pitchFamily="34" charset="0"/>
              </a:rPr>
              <a:t>Argumentation and Falsification</a:t>
            </a:r>
          </a:p>
          <a:p>
            <a:pPr lvl="1">
              <a:buFont typeface="Arial" pitchFamily="34" charset="0"/>
              <a:buChar char="•"/>
            </a:pPr>
            <a:r>
              <a:rPr lang="en-US" sz="2800" dirty="0" smtClean="0">
                <a:latin typeface="Corbel" pitchFamily="34" charset="0"/>
              </a:rPr>
              <a:t>Historiography is functional</a:t>
            </a:r>
          </a:p>
          <a:p>
            <a:pPr lvl="1">
              <a:buFont typeface="Arial" pitchFamily="34" charset="0"/>
              <a:buChar char="•"/>
            </a:pPr>
            <a:r>
              <a:rPr lang="en-US" sz="2800" dirty="0" smtClean="0">
                <a:latin typeface="Corbel" pitchFamily="34" charset="0"/>
              </a:rPr>
              <a:t>Diagnosis and Labeling is functional</a:t>
            </a:r>
          </a:p>
          <a:p>
            <a:pPr lvl="1">
              <a:buFont typeface="Arial" pitchFamily="34" charset="0"/>
              <a:buChar char="•"/>
            </a:pPr>
            <a:r>
              <a:rPr lang="en-US" sz="2800" dirty="0" smtClean="0">
                <a:latin typeface="Corbel" pitchFamily="34" charset="0"/>
              </a:rPr>
              <a:t>Pathological symptoms of oppressed people</a:t>
            </a:r>
          </a:p>
          <a:p>
            <a:pPr lvl="2">
              <a:buFont typeface="Arial" pitchFamily="34" charset="0"/>
              <a:buChar char="•"/>
            </a:pPr>
            <a:r>
              <a:rPr lang="en-US" sz="2800" dirty="0" smtClean="0">
                <a:latin typeface="Corbel" pitchFamily="34" charset="0"/>
              </a:rPr>
              <a:t>Delusion</a:t>
            </a:r>
          </a:p>
          <a:p>
            <a:pPr lvl="3">
              <a:buFont typeface="Arial" pitchFamily="34" charset="0"/>
              <a:buChar char="•"/>
            </a:pPr>
            <a:r>
              <a:rPr lang="en-US" sz="2400" dirty="0" smtClean="0">
                <a:latin typeface="Corbel" pitchFamily="34" charset="0"/>
              </a:rPr>
              <a:t>Processing Troy Davis – Abdullah directed his anger at me (I focused to much on his dying) an us – our people haven’t acted because they are lazy and ignorant. Many believe that we’ve arrived- they are ignorant.</a:t>
            </a:r>
          </a:p>
        </p:txBody>
      </p:sp>
      <p:sp>
        <p:nvSpPr>
          <p:cNvPr id="7" name="TextBox 6"/>
          <p:cNvSpPr txBox="1"/>
          <p:nvPr/>
        </p:nvSpPr>
        <p:spPr>
          <a:xfrm>
            <a:off x="914400" y="228600"/>
            <a:ext cx="7924800" cy="1754326"/>
          </a:xfrm>
          <a:prstGeom prst="rect">
            <a:avLst/>
          </a:prstGeom>
          <a:noFill/>
        </p:spPr>
        <p:txBody>
          <a:bodyPr wrap="square" rtlCol="0">
            <a:spAutoFit/>
          </a:bodyPr>
          <a:lstStyle/>
          <a:p>
            <a:r>
              <a:rPr lang="en-US" sz="5400" dirty="0" smtClean="0">
                <a:solidFill>
                  <a:srgbClr val="FF0000"/>
                </a:solidFill>
                <a:latin typeface="Corbel" pitchFamily="34" charset="0"/>
              </a:rPr>
              <a:t>Alienated To Serve Aliens </a:t>
            </a:r>
          </a:p>
          <a:p>
            <a:endParaRPr lang="en-US" sz="5400" dirty="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Date Placeholder 3"/>
          <p:cNvSpPr>
            <a:spLocks noGrp="1"/>
          </p:cNvSpPr>
          <p:nvPr>
            <p:ph type="dt" sz="quarter" idx="10"/>
          </p:nvPr>
        </p:nvSpPr>
        <p:spPr>
          <a:noFill/>
        </p:spPr>
        <p:txBody>
          <a:bodyPr/>
          <a:lstStyle/>
          <a:p>
            <a:fld id="{715C9773-8855-4E55-8183-D4D8F49B51D8}" type="datetime1">
              <a:rPr lang="en-US" smtClean="0"/>
              <a:pPr/>
              <a:t>10/29/2011</a:t>
            </a:fld>
            <a:endParaRPr lang="en-US" smtClean="0"/>
          </a:p>
        </p:txBody>
      </p:sp>
      <p:sp>
        <p:nvSpPr>
          <p:cNvPr id="86019" name="Footer Placeholder 4"/>
          <p:cNvSpPr>
            <a:spLocks noGrp="1"/>
          </p:cNvSpPr>
          <p:nvPr>
            <p:ph type="ftr" sz="quarter" idx="11"/>
          </p:nvPr>
        </p:nvSpPr>
        <p:spPr>
          <a:noFill/>
        </p:spPr>
        <p:txBody>
          <a:bodyPr/>
          <a:lstStyle/>
          <a:p>
            <a:r>
              <a:rPr lang="en-US" smtClean="0"/>
              <a:t>Copyright (c) 2008 AYA Educational Institute</a:t>
            </a:r>
          </a:p>
        </p:txBody>
      </p:sp>
      <p:sp>
        <p:nvSpPr>
          <p:cNvPr id="86020" name="Rectangle 2"/>
          <p:cNvSpPr>
            <a:spLocks noGrp="1" noChangeArrowheads="1"/>
          </p:cNvSpPr>
          <p:nvPr>
            <p:ph type="title"/>
          </p:nvPr>
        </p:nvSpPr>
        <p:spPr>
          <a:xfrm>
            <a:off x="1219200" y="0"/>
            <a:ext cx="7772400" cy="1206500"/>
          </a:xfrm>
        </p:spPr>
        <p:txBody>
          <a:bodyPr/>
          <a:lstStyle/>
          <a:p>
            <a:pPr algn="ctr" eaLnBrk="1" hangingPunct="1"/>
            <a:r>
              <a:rPr lang="en-US" sz="4800" b="1" i="1" dirty="0" smtClean="0"/>
              <a:t> </a:t>
            </a:r>
            <a:r>
              <a:rPr lang="en-US" sz="8000" b="1" i="1" dirty="0" smtClean="0"/>
              <a:t>Authority</a:t>
            </a:r>
          </a:p>
        </p:txBody>
      </p:sp>
      <p:pic>
        <p:nvPicPr>
          <p:cNvPr id="86021" name="Picture 4" descr="Narmer"/>
          <p:cNvPicPr>
            <a:picLocks noChangeAspect="1" noChangeArrowheads="1"/>
          </p:cNvPicPr>
          <p:nvPr/>
        </p:nvPicPr>
        <p:blipFill>
          <a:blip r:embed="rId3" cstate="print"/>
          <a:srcRect/>
          <a:stretch>
            <a:fillRect/>
          </a:stretch>
        </p:blipFill>
        <p:spPr bwMode="auto">
          <a:xfrm>
            <a:off x="1295400" y="1219200"/>
            <a:ext cx="3484563" cy="3733800"/>
          </a:xfrm>
          <a:prstGeom prst="rect">
            <a:avLst/>
          </a:prstGeom>
          <a:noFill/>
          <a:ln w="9525">
            <a:noFill/>
            <a:miter lim="800000"/>
            <a:headEnd/>
            <a:tailEnd/>
          </a:ln>
        </p:spPr>
      </p:pic>
      <p:pic>
        <p:nvPicPr>
          <p:cNvPr id="86022" name="Picture 6" descr="tiji"/>
          <p:cNvPicPr>
            <a:picLocks noChangeAspect="1" noChangeArrowheads="1"/>
          </p:cNvPicPr>
          <p:nvPr/>
        </p:nvPicPr>
        <p:blipFill>
          <a:blip r:embed="rId4" cstate="print"/>
          <a:srcRect/>
          <a:stretch>
            <a:fillRect/>
          </a:stretch>
        </p:blipFill>
        <p:spPr bwMode="auto">
          <a:xfrm>
            <a:off x="5486400" y="1219200"/>
            <a:ext cx="3184525" cy="3886200"/>
          </a:xfrm>
          <a:prstGeom prst="rect">
            <a:avLst/>
          </a:prstGeom>
          <a:noFill/>
          <a:ln w="9525">
            <a:noFill/>
            <a:miter lim="800000"/>
            <a:headEnd/>
            <a:tailEnd/>
          </a:ln>
        </p:spPr>
      </p:pic>
      <p:sp>
        <p:nvSpPr>
          <p:cNvPr id="86023" name="Rectangle 7"/>
          <p:cNvSpPr>
            <a:spLocks noChangeArrowheads="1"/>
          </p:cNvSpPr>
          <p:nvPr/>
        </p:nvSpPr>
        <p:spPr bwMode="auto">
          <a:xfrm>
            <a:off x="1143000" y="5181600"/>
            <a:ext cx="7772400" cy="1206500"/>
          </a:xfrm>
          <a:prstGeom prst="rect">
            <a:avLst/>
          </a:prstGeom>
          <a:noFill/>
          <a:ln w="12700" cap="sq">
            <a:noFill/>
            <a:miter lim="800000"/>
            <a:headEnd type="none" w="sm" len="sm"/>
            <a:tailEnd type="none" w="sm" len="sm"/>
          </a:ln>
        </p:spPr>
        <p:txBody>
          <a:bodyPr anchor="ctr"/>
          <a:lstStyle/>
          <a:p>
            <a:pPr algn="ctr"/>
            <a:r>
              <a:rPr lang="en-US" sz="4800" b="1" i="1" dirty="0">
                <a:solidFill>
                  <a:schemeClr val="tx2"/>
                </a:solidFill>
              </a:rPr>
              <a:t> </a:t>
            </a:r>
            <a:r>
              <a:rPr lang="en-US" sz="4800" b="1" i="1" dirty="0" smtClean="0">
                <a:solidFill>
                  <a:schemeClr val="tx2"/>
                </a:solidFill>
              </a:rPr>
              <a:t>Manhood instead of manipulation</a:t>
            </a:r>
            <a:endParaRPr lang="en-US" sz="4800" b="1" i="1" dirty="0">
              <a:solidFill>
                <a:schemeClr val="tx2"/>
              </a:solidFill>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352800" y="914400"/>
            <a:ext cx="5105400" cy="3947234"/>
          </a:xfrm>
          <a:prstGeom prst="rect">
            <a:avLst/>
          </a:prstGeom>
          <a:noFill/>
          <a:ln w="9525">
            <a:noFill/>
            <a:miter lim="800000"/>
            <a:headEnd/>
            <a:tailEnd/>
          </a:ln>
        </p:spPr>
        <p:txBody>
          <a:bodyPr>
            <a:spAutoFit/>
          </a:bodyPr>
          <a:lstStyle/>
          <a:p>
            <a:r>
              <a:rPr lang="en-US" sz="6000" dirty="0" smtClean="0">
                <a:latin typeface="Corbel" pitchFamily="34" charset="0"/>
              </a:rPr>
              <a:t>1. The Black-Anti-intellectualism myth”</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352800" y="914400"/>
            <a:ext cx="5105400" cy="3947234"/>
          </a:xfrm>
          <a:prstGeom prst="rect">
            <a:avLst/>
          </a:prstGeom>
          <a:noFill/>
          <a:ln w="9525">
            <a:noFill/>
            <a:miter lim="800000"/>
            <a:headEnd/>
            <a:tailEnd/>
          </a:ln>
        </p:spPr>
        <p:txBody>
          <a:bodyPr>
            <a:spAutoFit/>
          </a:bodyPr>
          <a:lstStyle/>
          <a:p>
            <a:r>
              <a:rPr lang="en-US" sz="6000" dirty="0" smtClean="0">
                <a:latin typeface="Corbel" pitchFamily="34" charset="0"/>
              </a:rPr>
              <a:t>2. The Authority in Your Child’s Mind? </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352800" y="914400"/>
            <a:ext cx="5105400" cy="3023905"/>
          </a:xfrm>
          <a:prstGeom prst="rect">
            <a:avLst/>
          </a:prstGeom>
          <a:noFill/>
          <a:ln w="9525">
            <a:noFill/>
            <a:miter lim="800000"/>
            <a:headEnd/>
            <a:tailEnd/>
          </a:ln>
        </p:spPr>
        <p:txBody>
          <a:bodyPr>
            <a:spAutoFit/>
          </a:bodyPr>
          <a:lstStyle/>
          <a:p>
            <a:r>
              <a:rPr lang="en-US" sz="6000" dirty="0" smtClean="0">
                <a:latin typeface="Corbel" pitchFamily="34" charset="0"/>
              </a:rPr>
              <a:t>3. The Grand Story of Success</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352800" y="914400"/>
            <a:ext cx="5105400" cy="1177245"/>
          </a:xfrm>
          <a:prstGeom prst="rect">
            <a:avLst/>
          </a:prstGeom>
          <a:noFill/>
          <a:ln w="9525">
            <a:noFill/>
            <a:miter lim="800000"/>
            <a:headEnd/>
            <a:tailEnd/>
          </a:ln>
        </p:spPr>
        <p:txBody>
          <a:bodyPr>
            <a:spAutoFit/>
          </a:bodyPr>
          <a:lstStyle/>
          <a:p>
            <a:r>
              <a:rPr lang="en-US" sz="6000" dirty="0" smtClean="0">
                <a:latin typeface="Corbel" pitchFamily="34" charset="0"/>
              </a:rPr>
              <a:t>4. Inception</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sp>
        <p:nvSpPr>
          <p:cNvPr id="10244" name="TextBox 5"/>
          <p:cNvSpPr txBox="1">
            <a:spLocks noChangeArrowheads="1"/>
          </p:cNvSpPr>
          <p:nvPr/>
        </p:nvSpPr>
        <p:spPr bwMode="auto">
          <a:xfrm>
            <a:off x="6553200" y="0"/>
            <a:ext cx="2362200" cy="5447645"/>
          </a:xfrm>
          <a:prstGeom prst="rect">
            <a:avLst/>
          </a:prstGeom>
          <a:noFill/>
          <a:ln w="9525">
            <a:noFill/>
            <a:miter lim="800000"/>
            <a:headEnd/>
            <a:tailEnd/>
          </a:ln>
        </p:spPr>
        <p:txBody>
          <a:bodyPr wrap="square">
            <a:spAutoFit/>
          </a:bodyPr>
          <a:lstStyle/>
          <a:p>
            <a:pPr algn="ctr"/>
            <a:r>
              <a:rPr lang="en-US" sz="6600" dirty="0" smtClean="0">
                <a:latin typeface="Corbel" pitchFamily="34" charset="0"/>
              </a:rPr>
              <a:t>Alienated</a:t>
            </a:r>
          </a:p>
          <a:p>
            <a:pPr algn="ctr"/>
            <a:r>
              <a:rPr lang="en-US" sz="6600" dirty="0" smtClean="0">
                <a:latin typeface="Corbel" pitchFamily="34" charset="0"/>
              </a:rPr>
              <a:t>To Serve</a:t>
            </a:r>
          </a:p>
          <a:p>
            <a:pPr algn="ctr"/>
            <a:r>
              <a:rPr lang="en-US" sz="6600" dirty="0" smtClean="0">
                <a:latin typeface="Corbel" pitchFamily="34" charset="0"/>
              </a:rPr>
              <a:t>Aliens</a:t>
            </a:r>
            <a:endParaRPr lang="en-US" sz="9600" dirty="0">
              <a:latin typeface="Corbel" pitchFamily="34" charset="0"/>
            </a:endParaRPr>
          </a:p>
          <a:p>
            <a:pPr algn="ctr"/>
            <a:endParaRPr lang="en-US" dirty="0">
              <a:latin typeface="Corbel" pitchFamily="34" charset="0"/>
            </a:endParaRPr>
          </a:p>
        </p:txBody>
      </p:sp>
      <p:pic>
        <p:nvPicPr>
          <p:cNvPr id="5" name="Picture 4" descr="alien.jpg"/>
          <p:cNvPicPr>
            <a:picLocks noChangeAspect="1"/>
          </p:cNvPicPr>
          <p:nvPr/>
        </p:nvPicPr>
        <p:blipFill>
          <a:blip r:embed="rId3" cstate="print"/>
          <a:stretch>
            <a:fillRect/>
          </a:stretch>
        </p:blipFill>
        <p:spPr>
          <a:xfrm>
            <a:off x="0" y="0"/>
            <a:ext cx="6558198" cy="6858000"/>
          </a:xfrm>
          <a:prstGeom prst="rect">
            <a:avLst/>
          </a:prstGeo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p:cNvSpPr>
          <p:nvPr>
            <p:ph type="title"/>
          </p:nvPr>
        </p:nvSpPr>
        <p:spPr>
          <a:xfrm>
            <a:off x="762000" y="4191000"/>
            <a:ext cx="8382000" cy="1974059"/>
          </a:xfrm>
        </p:spPr>
        <p:txBody>
          <a:bodyPr/>
          <a:lstStyle>
            <a:extLst/>
          </a:lstStyle>
          <a:p>
            <a:pPr fontAlgn="auto">
              <a:spcAft>
                <a:spcPts val="0"/>
              </a:spcAft>
              <a:defRPr/>
            </a:pPr>
            <a:r>
              <a:rPr smtClean="0"/>
              <a:t>AYA Educational Institute </a:t>
            </a:r>
            <a:r>
              <a:rPr smtClean="0">
                <a:solidFill>
                  <a:schemeClr val="accent1"/>
                </a:solidFill>
              </a:rPr>
              <a:t>2011-12</a:t>
            </a:r>
            <a:endParaRPr/>
          </a:p>
        </p:txBody>
      </p:sp>
      <p:sp>
        <p:nvSpPr>
          <p:cNvPr id="20483" name="Rectangle 4"/>
          <p:cNvSpPr>
            <a:spLocks noGrp="1"/>
          </p:cNvSpPr>
          <p:nvPr>
            <p:ph type="body" idx="1"/>
          </p:nvPr>
        </p:nvSpPr>
        <p:spPr>
          <a:xfrm>
            <a:off x="914400" y="5943600"/>
            <a:ext cx="7772400" cy="442913"/>
          </a:xfrm>
        </p:spPr>
        <p:txBody>
          <a:bodyPr/>
          <a:lstStyle/>
          <a:p>
            <a:pPr marL="374650"/>
            <a:r>
              <a:rPr lang="en-US" smtClean="0"/>
              <a:t>The Problem</a:t>
            </a:r>
          </a:p>
          <a:p>
            <a:pPr marL="374650"/>
            <a:endParaRPr lang="en-US" smtClean="0"/>
          </a:p>
        </p:txBody>
      </p:sp>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352800" y="914400"/>
            <a:ext cx="5105400" cy="3947234"/>
          </a:xfrm>
          <a:prstGeom prst="rect">
            <a:avLst/>
          </a:prstGeom>
          <a:noFill/>
          <a:ln w="9525">
            <a:noFill/>
            <a:miter lim="800000"/>
            <a:headEnd/>
            <a:tailEnd/>
          </a:ln>
        </p:spPr>
        <p:txBody>
          <a:bodyPr>
            <a:spAutoFit/>
          </a:bodyPr>
          <a:lstStyle/>
          <a:p>
            <a:r>
              <a:rPr lang="en-US" sz="6000" dirty="0" smtClean="0">
                <a:latin typeface="Corbel" pitchFamily="34" charset="0"/>
              </a:rPr>
              <a:t>1. The Black-Anti-intellectualism Myth”</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62000" y="304800"/>
            <a:ext cx="2133600" cy="404793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0485" name="TextBox 5"/>
          <p:cNvSpPr txBox="1">
            <a:spLocks noChangeArrowheads="1"/>
          </p:cNvSpPr>
          <p:nvPr/>
        </p:nvSpPr>
        <p:spPr bwMode="auto">
          <a:xfrm>
            <a:off x="3505200" y="140777"/>
            <a:ext cx="5105400" cy="6717223"/>
          </a:xfrm>
          <a:prstGeom prst="rect">
            <a:avLst/>
          </a:prstGeom>
          <a:noFill/>
          <a:ln w="9525">
            <a:noFill/>
            <a:miter lim="800000"/>
            <a:headEnd/>
            <a:tailEnd/>
          </a:ln>
        </p:spPr>
        <p:txBody>
          <a:bodyPr>
            <a:spAutoFit/>
          </a:bodyPr>
          <a:lstStyle/>
          <a:p>
            <a:r>
              <a:rPr lang="en-US" sz="6000" dirty="0" smtClean="0">
                <a:latin typeface="Corbel" pitchFamily="34" charset="0"/>
              </a:rPr>
              <a:t>Black youth don’t care about learning</a:t>
            </a:r>
          </a:p>
          <a:p>
            <a:r>
              <a:rPr lang="en-US" sz="6000" dirty="0" smtClean="0">
                <a:latin typeface="Corbel" pitchFamily="34" charset="0"/>
              </a:rPr>
              <a:t>Black youth don’t want others to achieve</a:t>
            </a:r>
            <a:endParaRPr lang="en-US" sz="6000" dirty="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ien.jpg"/>
          <p:cNvPicPr>
            <a:picLocks noChangeAspect="1"/>
          </p:cNvPicPr>
          <p:nvPr/>
        </p:nvPicPr>
        <p:blipFill>
          <a:blip r:embed="rId3" cstate="print"/>
          <a:stretch>
            <a:fillRect/>
          </a:stretch>
        </p:blipFill>
        <p:spPr>
          <a:xfrm>
            <a:off x="914400" y="381000"/>
            <a:ext cx="2895600" cy="3027970"/>
          </a:xfrm>
          <a:prstGeom prst="rect">
            <a:avLst/>
          </a:prstGeom>
        </p:spPr>
      </p:pic>
      <p:sp>
        <p:nvSpPr>
          <p:cNvPr id="6" name="TextBox 5"/>
          <p:cNvSpPr txBox="1">
            <a:spLocks noChangeArrowheads="1"/>
          </p:cNvSpPr>
          <p:nvPr/>
        </p:nvSpPr>
        <p:spPr bwMode="auto">
          <a:xfrm>
            <a:off x="3886200" y="304800"/>
            <a:ext cx="4724400" cy="2862322"/>
          </a:xfrm>
          <a:prstGeom prst="rect">
            <a:avLst/>
          </a:prstGeom>
          <a:noFill/>
          <a:ln w="9525">
            <a:noFill/>
            <a:miter lim="800000"/>
            <a:headEnd/>
            <a:tailEnd/>
          </a:ln>
        </p:spPr>
        <p:txBody>
          <a:bodyPr wrap="square">
            <a:spAutoFit/>
          </a:bodyPr>
          <a:lstStyle/>
          <a:p>
            <a:pPr algn="ctr"/>
            <a:r>
              <a:rPr lang="en-US" sz="6000" dirty="0" smtClean="0">
                <a:latin typeface="Corbel" pitchFamily="34" charset="0"/>
              </a:rPr>
              <a:t>Choose – The Subject or Your People</a:t>
            </a:r>
            <a:endParaRPr lang="en-US" sz="6000" dirty="0">
              <a:latin typeface="Corbel" pitchFamily="34" charset="0"/>
            </a:endParaRPr>
          </a:p>
        </p:txBody>
      </p:sp>
      <p:sp>
        <p:nvSpPr>
          <p:cNvPr id="8" name="TextBox 7"/>
          <p:cNvSpPr txBox="1">
            <a:spLocks noChangeArrowheads="1"/>
          </p:cNvSpPr>
          <p:nvPr/>
        </p:nvSpPr>
        <p:spPr bwMode="auto">
          <a:xfrm>
            <a:off x="533400" y="3657600"/>
            <a:ext cx="8610600" cy="2962349"/>
          </a:xfrm>
          <a:prstGeom prst="rect">
            <a:avLst/>
          </a:prstGeom>
          <a:noFill/>
          <a:ln w="9525">
            <a:noFill/>
            <a:miter lim="800000"/>
            <a:headEnd/>
            <a:tailEnd/>
          </a:ln>
        </p:spPr>
        <p:txBody>
          <a:bodyPr wrap="square">
            <a:spAutoFit/>
          </a:bodyPr>
          <a:lstStyle/>
          <a:p>
            <a:pPr>
              <a:buFont typeface="Arial" pitchFamily="34" charset="0"/>
              <a:buChar char="•"/>
            </a:pPr>
            <a:r>
              <a:rPr lang="en-US" sz="4400" dirty="0" smtClean="0">
                <a:latin typeface="Corbel" pitchFamily="34" charset="0"/>
              </a:rPr>
              <a:t>PS 26  - “the new math,” and my mother.</a:t>
            </a:r>
          </a:p>
          <a:p>
            <a:pPr>
              <a:buFont typeface="Arial" pitchFamily="34" charset="0"/>
              <a:buChar char="•"/>
            </a:pPr>
            <a:r>
              <a:rPr lang="en-US" sz="4400" dirty="0" smtClean="0">
                <a:latin typeface="Corbel" pitchFamily="34" charset="0"/>
              </a:rPr>
              <a:t>Creating </a:t>
            </a:r>
            <a:r>
              <a:rPr lang="en-US" sz="4400" dirty="0" err="1" smtClean="0">
                <a:latin typeface="Corbel" pitchFamily="34" charset="0"/>
              </a:rPr>
              <a:t>Sankofa</a:t>
            </a:r>
            <a:r>
              <a:rPr lang="en-US" sz="4400" dirty="0" smtClean="0">
                <a:latin typeface="Corbel" pitchFamily="34" charset="0"/>
              </a:rPr>
              <a:t> Math </a:t>
            </a:r>
          </a:p>
          <a:p>
            <a:pPr>
              <a:buFont typeface="Arial" pitchFamily="34" charset="0"/>
              <a:buChar char="•"/>
            </a:pPr>
            <a:endParaRPr lang="en-US" sz="4400" dirty="0" smtClean="0">
              <a:latin typeface="Corbel" pitchFamily="34" charset="0"/>
            </a:endParaRPr>
          </a:p>
          <a:p>
            <a:endParaRPr lang="en-US" sz="1050" dirty="0">
              <a:latin typeface="Corbel"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6019800" y="533400"/>
            <a:ext cx="2819400" cy="1938992"/>
          </a:xfrm>
          <a:prstGeom prst="rect">
            <a:avLst/>
          </a:prstGeom>
          <a:noFill/>
          <a:ln w="9525">
            <a:noFill/>
            <a:miter lim="800000"/>
            <a:headEnd/>
            <a:tailEnd/>
          </a:ln>
        </p:spPr>
        <p:txBody>
          <a:bodyPr wrap="square">
            <a:spAutoFit/>
          </a:bodyPr>
          <a:lstStyle/>
          <a:p>
            <a:pPr algn="ctr"/>
            <a:r>
              <a:rPr lang="en-US" sz="6000" dirty="0" smtClean="0">
                <a:latin typeface="Corbel" pitchFamily="34" charset="0"/>
              </a:rPr>
              <a:t>The Cry Ignored</a:t>
            </a:r>
            <a:endParaRPr lang="en-US" sz="6000" dirty="0">
              <a:latin typeface="Corbel" pitchFamily="34" charset="0"/>
            </a:endParaRPr>
          </a:p>
        </p:txBody>
      </p:sp>
      <p:sp>
        <p:nvSpPr>
          <p:cNvPr id="8" name="TextBox 7"/>
          <p:cNvSpPr txBox="1">
            <a:spLocks noChangeArrowheads="1"/>
          </p:cNvSpPr>
          <p:nvPr/>
        </p:nvSpPr>
        <p:spPr bwMode="auto">
          <a:xfrm>
            <a:off x="533400" y="4572000"/>
            <a:ext cx="8610600" cy="2693045"/>
          </a:xfrm>
          <a:prstGeom prst="rect">
            <a:avLst/>
          </a:prstGeom>
          <a:noFill/>
          <a:ln w="9525">
            <a:noFill/>
            <a:miter lim="800000"/>
            <a:headEnd/>
            <a:tailEnd/>
          </a:ln>
        </p:spPr>
        <p:txBody>
          <a:bodyPr wrap="square">
            <a:spAutoFit/>
          </a:bodyPr>
          <a:lstStyle/>
          <a:p>
            <a:pPr>
              <a:buFont typeface="Arial" pitchFamily="34" charset="0"/>
              <a:buChar char="•"/>
            </a:pPr>
            <a:r>
              <a:rPr lang="en-US" sz="3200" dirty="0" smtClean="0">
                <a:latin typeface="Corbel" pitchFamily="34" charset="0"/>
              </a:rPr>
              <a:t>Please reassure me that as you excel, as you associate, as you cavort with “them” - who have in the past meant me no good – that you are not taking on their attitudes and behavior toward me.</a:t>
            </a:r>
          </a:p>
          <a:p>
            <a:pPr>
              <a:buFont typeface="Arial" pitchFamily="34" charset="0"/>
              <a:buChar char="•"/>
            </a:pPr>
            <a:endParaRPr lang="en-US" sz="3200" dirty="0" smtClean="0">
              <a:latin typeface="Corbel" pitchFamily="34" charset="0"/>
            </a:endParaRPr>
          </a:p>
          <a:p>
            <a:endParaRPr lang="en-US" sz="800" dirty="0">
              <a:latin typeface="Corbel" pitchFamily="34" charset="0"/>
            </a:endParaRPr>
          </a:p>
        </p:txBody>
      </p:sp>
      <p:pic>
        <p:nvPicPr>
          <p:cNvPr id="111618" name="Picture 2" descr="http://theblacksentinel.files.wordpress.com/2009/12/black-tears.jpg"/>
          <p:cNvPicPr>
            <a:picLocks noChangeAspect="1" noChangeArrowheads="1"/>
          </p:cNvPicPr>
          <p:nvPr/>
        </p:nvPicPr>
        <p:blipFill>
          <a:blip r:embed="rId3" cstate="print"/>
          <a:srcRect/>
          <a:stretch>
            <a:fillRect/>
          </a:stretch>
        </p:blipFill>
        <p:spPr bwMode="auto">
          <a:xfrm>
            <a:off x="609600" y="228600"/>
            <a:ext cx="5105400" cy="4101339"/>
          </a:xfrm>
          <a:prstGeom prst="rect">
            <a:avLst/>
          </a:prstGeom>
          <a:noFill/>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8&quot; unique_id=&quot;11732&quot;&gt;&lt;/object&gt;&lt;object type=&quot;2&quot; unique_id=&quot;11733&quot;&gt;&lt;object type=&quot;3&quot; unique_id=&quot;11734&quot;&gt;&lt;property id=&quot;20148&quot; value=&quot;5&quot;/&gt;&lt;property id=&quot;20300&quot; value=&quot;Slide 1 - &amp;quot;Greetings  from &amp;#x0D;&amp;#x0A;AYA Educational Institute&amp;quot;&quot;/&gt;&lt;property id=&quot;20307&quot; value=&quot;256&quot;/&gt;&lt;/object&gt;&lt;object type=&quot;3&quot; unique_id=&quot;11736&quot;&gt;&lt;property id=&quot;20148&quot; value=&quot;5&quot;/&gt;&lt;property id=&quot;20300&quot; value=&quot;Slide 115 - &amp;quot;History&amp;quot;&quot;/&gt;&lt;property id=&quot;20307&quot; value=&quot;260&quot;/&gt;&lt;/object&gt;&lt;object type=&quot;3&quot; unique_id=&quot;11737&quot;&gt;&lt;property id=&quot;20148&quot; value=&quot;5&quot;/&gt;&lt;property id=&quot;20300&quot; value=&quot;Slide 116 - &amp;quot;AYA Educational Institute 2011-12&amp;quot;&quot;/&gt;&lt;property id=&quot;20307&quot; value=&quot;284&quot;/&gt;&lt;/object&gt;&lt;object type=&quot;3&quot; unique_id=&quot;11738&quot;&gt;&lt;property id=&quot;20148&quot; value=&quot;5&quot;/&gt;&lt;property id=&quot;20300&quot; value=&quot;Slide 117 - &amp;quot;AYA Educational Institute 2011-12&amp;quot;&quot;/&gt;&lt;property id=&quot;20307&quot; value=&quot;285&quot;/&gt;&lt;/object&gt;&lt;object type=&quot;3&quot; unique_id=&quot;11739&quot;&gt;&lt;property id=&quot;20148&quot; value=&quot;5&quot;/&gt;&lt;property id=&quot;20300&quot; value=&quot;Slide 118 - &amp;quot;AYA Educational Institute 2011-12&amp;quot;&quot;/&gt;&lt;property id=&quot;20307&quot; value=&quot;299&quot;/&gt;&lt;/object&gt;&lt;object type=&quot;3&quot; unique_id=&quot;11740&quot;&gt;&lt;property id=&quot;20148&quot; value=&quot;5&quot;/&gt;&lt;property id=&quot;20300&quot; value=&quot;Slide 119 - &amp;quot;Educational Foci &amp;amp; approach&amp;quot;&quot;/&gt;&lt;property id=&quot;20307&quot; value=&quot;286&quot;/&gt;&lt;/object&gt;&lt;object type=&quot;3&quot; unique_id=&quot;11741&quot;&gt;&lt;property id=&quot;20148&quot; value=&quot;5&quot;/&gt;&lt;property id=&quot;20300&quot; value=&quot;Slide 120 - &amp;quot;Educational Foci &amp;amp; approach&amp;quot;&quot;/&gt;&lt;property id=&quot;20307&quot; value=&quot;303&quot;/&gt;&lt;/object&gt;&lt;object type=&quot;3&quot; unique_id=&quot;11742&quot;&gt;&lt;property id=&quot;20148&quot; value=&quot;5&quot;/&gt;&lt;property id=&quot;20300&quot; value=&quot;Slide 121 - &amp;quot;Educational Foci &amp;amp; approach&amp;quot;&quot;/&gt;&lt;property id=&quot;20307&quot; value=&quot;302&quot;/&gt;&lt;/object&gt;&lt;object type=&quot;3&quot; unique_id=&quot;11743&quot;&gt;&lt;property id=&quot;20148&quot; value=&quot;5&quot;/&gt;&lt;property id=&quot;20300&quot; value=&quot;Slide 122 - &amp;quot;Educational Foci &amp;amp; approach&amp;quot;&quot;/&gt;&lt;property id=&quot;20307&quot; value=&quot;301&quot;/&gt;&lt;/object&gt;&lt;object type=&quot;3&quot; unique_id=&quot;11744&quot;&gt;&lt;property id=&quot;20148&quot; value=&quot;5&quot;/&gt;&lt;property id=&quot;20300&quot; value=&quot;Slide 123 - &amp;quot;Educational Foci &amp;amp; approach&amp;quot;&quot;/&gt;&lt;property id=&quot;20307&quot; value=&quot;304&quot;/&gt;&lt;/object&gt;&lt;object type=&quot;3&quot; unique_id=&quot;11745&quot;&gt;&lt;property id=&quot;20148&quot; value=&quot;5&quot;/&gt;&lt;property id=&quot;20300&quot; value=&quot;Slide 124 - &amp;quot;African –Centered Pedagogy&amp;quot;&quot;/&gt;&lt;property id=&quot;20307&quot; value=&quot;288&quot;/&gt;&lt;/object&gt;&lt;object type=&quot;3&quot; unique_id=&quot;11746&quot;&gt;&lt;property id=&quot;20148&quot; value=&quot;5&quot;/&gt;&lt;property id=&quot;20300&quot; value=&quot;Slide 125 - &amp;quot;African –Centered Pedagogy&amp;quot;&quot;/&gt;&lt;property id=&quot;20307&quot; value=&quot;305&quot;/&gt;&lt;/object&gt;&lt;object type=&quot;3&quot; unique_id=&quot;11747&quot;&gt;&lt;property id=&quot;20148&quot; value=&quot;5&quot;/&gt;&lt;property id=&quot;20300&quot; value=&quot;Slide 126 - &amp;quot;African –Centered Pedagogy&amp;quot;&quot;/&gt;&lt;property id=&quot;20307&quot; value=&quot;300&quot;/&gt;&lt;/object&gt;&lt;object type=&quot;3&quot; unique_id=&quot;11748&quot;&gt;&lt;property id=&quot;20148&quot; value=&quot;5&quot;/&gt;&lt;property id=&quot;20300&quot; value=&quot;Slide 129 - &amp;quot;African –Centered Pedagogy&amp;quot;&quot;/&gt;&lt;property id=&quot;20307&quot; value=&quot;289&quot;/&gt;&lt;/object&gt;&lt;object type=&quot;3&quot; unique_id=&quot;11749&quot;&gt;&lt;property id=&quot;20148&quot; value=&quot;5&quot;/&gt;&lt;property id=&quot;20300&quot; value=&quot;Slide 131 - &amp;quot;Courses 2011-12&amp;quot;&quot;/&gt;&lt;property id=&quot;20307&quot; value=&quot;290&quot;/&gt;&lt;/object&gt;&lt;object type=&quot;3&quot; unique_id=&quot;11750&quot;&gt;&lt;property id=&quot;20148&quot; value=&quot;5&quot;/&gt;&lt;property id=&quot;20300&quot; value=&quot;Slide 132 - &amp;quot;2011-12  High School Course of Study&amp;quot;&quot;/&gt;&lt;property id=&quot;20307&quot; value=&quot;291&quot;/&gt;&lt;/object&gt;&lt;object type=&quot;3&quot; unique_id=&quot;11751&quot;&gt;&lt;property id=&quot;20148&quot; value=&quot;5&quot;/&gt;&lt;property id=&quot;20300&quot; value=&quot;Slide 133 - &amp;quot;2011-12  Math&amp;quot;&quot;/&gt;&lt;property id=&quot;20307&quot; value=&quot;292&quot;/&gt;&lt;/object&gt;&lt;object type=&quot;3&quot; unique_id=&quot;11753&quot;&gt;&lt;property id=&quot;20148&quot; value=&quot;5&quot;/&gt;&lt;property id=&quot;20300&quot; value=&quot;Slide 135 - &amp;quot;2011-12  Math&amp;quot;&quot;/&gt;&lt;property id=&quot;20307&quot; value=&quot;294&quot;/&gt;&lt;/object&gt;&lt;object type=&quot;3&quot; unique_id=&quot;11754&quot;&gt;&lt;property id=&quot;20148&quot; value=&quot;5&quot;/&gt;&lt;property id=&quot;20300&quot; value=&quot;Slide 134 - &amp;quot;2011-12  Math&amp;quot;&quot;/&gt;&lt;property id=&quot;20307&quot; value=&quot;295&quot;/&gt;&lt;/object&gt;&lt;object type=&quot;3&quot; unique_id=&quot;11755&quot;&gt;&lt;property id=&quot;20148&quot; value=&quot;5&quot;/&gt;&lt;property id=&quot;20300&quot; value=&quot;Slide 136 - &amp;quot;2011-12  &amp;quot;&quot;/&gt;&lt;property id=&quot;20307&quot; value=&quot;296&quot;/&gt;&lt;/object&gt;&lt;object type=&quot;3&quot; unique_id=&quot;12446&quot;&gt;&lt;property id=&quot;20148&quot; value=&quot;5&quot;/&gt;&lt;property id=&quot;20300&quot; value=&quot;Slide 2&quot;/&gt;&lt;property id=&quot;20307&quot; value=&quot;306&quot;/&gt;&lt;/object&gt;&lt;object type=&quot;3&quot; unique_id=&quot;12450&quot;&gt;&lt;property id=&quot;20148&quot; value=&quot;5&quot;/&gt;&lt;property id=&quot;20300&quot; value=&quot;Slide 114 - &amp;quot;AYA Educational Institute 2011-12&amp;quot;&quot;/&gt;&lt;property id=&quot;20307&quot; value=&quot;310&quot;/&gt;&lt;/object&gt;&lt;object type=&quot;3&quot; unique_id=&quot;12592&quot;&gt;&lt;property id=&quot;20148&quot; value=&quot;5&quot;/&gt;&lt;property id=&quot;20300&quot; value=&quot;Slide 14 - &amp;quot;AYA Educational Institute 2011-12&amp;quot;&quot;/&gt;&lt;property id=&quot;20307&quot; value=&quot;312&quot;/&gt;&lt;/object&gt;&lt;object type=&quot;3&quot; unique_id=&quot;13077&quot;&gt;&lt;property id=&quot;20148&quot; value=&quot;5&quot;/&gt;&lt;property id=&quot;20300&quot; value=&quot;Slide 13 - &amp;quot;We’re alienated to serve aliens…&amp;quot;&quot;/&gt;&lt;property id=&quot;20307&quot; value=&quot;318&quot;/&gt;&lt;/object&gt;&lt;object type=&quot;3&quot; unique_id=&quot;13078&quot;&gt;&lt;property id=&quot;20148&quot; value=&quot;5&quot;/&gt;&lt;property id=&quot;20300&quot; value=&quot;Slide 108 - &amp;quot;AYA Educational Institute 2011-12&amp;quot;&quot;/&gt;&lt;property id=&quot;20307&quot; value=&quot;319&quot;/&gt;&lt;/object&gt;&lt;object type=&quot;3&quot; unique_id=&quot;13079&quot;&gt;&lt;property id=&quot;20148&quot; value=&quot;5&quot;/&gt;&lt;property id=&quot;20300&quot; value=&quot;Slide 109 - &amp;quot;AYA Educational Institute 2011-12&amp;quot;&quot;/&gt;&lt;property id=&quot;20307&quot; value=&quot;320&quot;/&gt;&lt;/object&gt;&lt;object type=&quot;3&quot; unique_id=&quot;13447&quot;&gt;&lt;property id=&quot;20148&quot; value=&quot;5&quot;/&gt;&lt;property id=&quot;20300&quot; value=&quot;Slide 127 - &amp;quot;African –Centered Pedagogy&amp;quot;&quot;/&gt;&lt;property id=&quot;20307&quot; value=&quot;321&quot;/&gt;&lt;/object&gt;&lt;object type=&quot;3&quot; unique_id=&quot;13448&quot;&gt;&lt;property id=&quot;20148&quot; value=&quot;5&quot;/&gt;&lt;property id=&quot;20300&quot; value=&quot;Slide 128 - &amp;quot;African –Centered Pedagogy&amp;quot;&quot;/&gt;&lt;property id=&quot;20307&quot; value=&quot;322&quot;/&gt;&lt;/object&gt;&lt;object type=&quot;3&quot; unique_id=&quot;13449&quot;&gt;&lt;property id=&quot;20148&quot; value=&quot;5&quot;/&gt;&lt;property id=&quot;20300&quot; value=&quot;Slide 130 - &amp;quot;African –Centered Pedagogy&amp;quot;&quot;/&gt;&lt;property id=&quot;20307&quot; value=&quot;323&quot;/&gt;&lt;/object&gt;&lt;object type=&quot;3&quot; unique_id=&quot;13744&quot;&gt;&lt;property id=&quot;20148&quot; value=&quot;5&quot;/&gt;&lt;property id=&quot;20300&quot; value=&quot;Slide 110 - &amp;quot;AYA Educational Institute 2011-12&amp;quot;&quot;/&gt;&lt;property id=&quot;20307&quot; value=&quot;325&quot;/&gt;&lt;/object&gt;&lt;object type=&quot;3&quot; unique_id=&quot;13745&quot;&gt;&lt;property id=&quot;20148&quot; value=&quot;5&quot;/&gt;&lt;property id=&quot;20300&quot; value=&quot;Slide 111 - &amp;quot;AYA Educational Institute 2011-12&amp;quot;&quot;/&gt;&lt;property id=&quot;20307&quot; value=&quot;326&quot;/&gt;&lt;/object&gt;&lt;object type=&quot;3&quot; unique_id=&quot;13746&quot;&gt;&lt;property id=&quot;20148&quot; value=&quot;5&quot;/&gt;&lt;property id=&quot;20300&quot; value=&quot;Slide 112 - &amp;quot;AYA Educational Institute 2011-12&amp;quot;&quot;/&gt;&lt;property id=&quot;20307&quot; value=&quot;324&quot;/&gt;&lt;/object&gt;&lt;object type=&quot;3&quot; unique_id=&quot;13747&quot;&gt;&lt;property id=&quot;20148&quot; value=&quot;5&quot;/&gt;&lt;property id=&quot;20300&quot; value=&quot;Slide 113 - &amp;quot;AYA Educational Institute 2011-12&amp;quot;&quot;/&gt;&lt;property id=&quot;20307&quot; value=&quot;327&quot;/&gt;&lt;/object&gt;&lt;object type=&quot;3&quot; unique_id=&quot;13748&quot;&gt;&lt;property id=&quot;20148&quot; value=&quot;5&quot;/&gt;&lt;property id=&quot;20300&quot; value=&quot;Slide 137 - &amp;quot;AYA Educational Institute 2011-12&amp;quot;&quot;/&gt;&lt;property id=&quot;20307&quot; value=&quot;328&quot;/&gt;&lt;/object&gt;&lt;object type=&quot;3&quot; unique_id=&quot;14347&quot;&gt;&lt;property id=&quot;20148&quot; value=&quot;5&quot;/&gt;&lt;property id=&quot;20300&quot; value=&quot;Slide 107 - &amp;quot;AYA Educational Institute 2011-12&amp;quot;&quot;/&gt;&lt;property id=&quot;20307&quot; value=&quot;330&quot;/&gt;&lt;/object&gt;&lt;object type=&quot;3&quot; unique_id=&quot;14348&quot;&gt;&lt;property id=&quot;20148&quot; value=&quot;5&quot;/&gt;&lt;property id=&quot;20300&quot; value=&quot;Slide 138 - &amp;quot;AYA Educational Institute 2011-12&amp;quot;&quot;/&gt;&lt;property id=&quot;20307&quot; value=&quot;329&quot;/&gt;&lt;/object&gt;&lt;object type=&quot;3&quot; unique_id=&quot;14671&quot;&gt;&lt;property id=&quot;20148&quot; value=&quot;5&quot;/&gt;&lt;property id=&quot;20300&quot; value=&quot;Slide 6 - &amp;quot;AYA Educational Institute 2011-12&amp;quot;&quot;/&gt;&lt;property id=&quot;20307&quot; value=&quot;331&quot;/&gt;&lt;/object&gt;&lt;object type=&quot;3&quot; unique_id=&quot;14672&quot;&gt;&lt;property id=&quot;20148&quot; value=&quot;5&quot;/&gt;&lt;property id=&quot;20300&quot; value=&quot;Slide 8&quot;/&gt;&lt;property id=&quot;20307&quot; value=&quot;332&quot;/&gt;&lt;/object&gt;&lt;object type=&quot;3&quot; unique_id=&quot;14674&quot;&gt;&lt;property id=&quot;20148&quot; value=&quot;5&quot;/&gt;&lt;property id=&quot;20300&quot; value=&quot;Slide 91 - &amp;quot;AYA Educational Institute 2011-12&amp;quot;&quot;/&gt;&lt;property id=&quot;20307&quot; value=&quot;335&quot;/&gt;&lt;/object&gt;&lt;object type=&quot;3&quot; unique_id=&quot;14675&quot;&gt;&lt;property id=&quot;20148&quot; value=&quot;5&quot;/&gt;&lt;property id=&quot;20300&quot; value=&quot;Slide 92 - &amp;quot;AYA Educational Institute 2011-12&amp;quot;&quot;/&gt;&lt;property id=&quot;20307&quot; value=&quot;336&quot;/&gt;&lt;/object&gt;&lt;object type=&quot;3&quot; unique_id=&quot;14676&quot;&gt;&lt;property id=&quot;20148&quot; value=&quot;5&quot;/&gt;&lt;property id=&quot;20300&quot; value=&quot;Slide 93 - &amp;quot;AYA Educational Institute 2011-12&amp;quot;&quot;/&gt;&lt;property id=&quot;20307&quot; value=&quot;337&quot;/&gt;&lt;/object&gt;&lt;object type=&quot;3&quot; unique_id=&quot;14677&quot;&gt;&lt;property id=&quot;20148&quot; value=&quot;5&quot;/&gt;&lt;property id=&quot;20300&quot; value=&quot;Slide 106 - &amp;quot;AYA Educational Institute 2011-12&amp;quot;&quot;/&gt;&lt;property id=&quot;20307&quot; value=&quot;334&quot;/&gt;&lt;/object&gt;&lt;object type=&quot;3&quot; unique_id=&quot;15208&quot;&gt;&lt;property id=&quot;20148&quot; value=&quot;5&quot;/&gt;&lt;property id=&quot;20300&quot; value=&quot;Slide 94 - &amp;quot;AYA Educational Institute 2011-12&amp;quot;&quot;/&gt;&lt;property id=&quot;20307&quot; value=&quot;338&quot;/&gt;&lt;/object&gt;&lt;object type=&quot;3&quot; unique_id=&quot;15209&quot;&gt;&lt;property id=&quot;20148&quot; value=&quot;5&quot;/&gt;&lt;property id=&quot;20300&quot; value=&quot;Slide 95&quot;/&gt;&lt;property id=&quot;20307&quot; value=&quot;340&quot;/&gt;&lt;/object&gt;&lt;object type=&quot;3&quot; unique_id=&quot;15210&quot;&gt;&lt;property id=&quot;20148&quot; value=&quot;5&quot;/&gt;&lt;property id=&quot;20300&quot; value=&quot;Slide 96 - &amp;quot;AYA Educational Institute 2011-12&amp;quot;&quot;/&gt;&lt;property id=&quot;20307&quot; value=&quot;339&quot;/&gt;&lt;/object&gt;&lt;object type=&quot;3&quot; unique_id=&quot;15211&quot;&gt;&lt;property id=&quot;20148&quot; value=&quot;5&quot;/&gt;&lt;property id=&quot;20300&quot; value=&quot;Slide 97&quot;/&gt;&lt;property id=&quot;20307&quot; value=&quot;341&quot;/&gt;&lt;/object&gt;&lt;object type=&quot;3&quot; unique_id=&quot;15782&quot;&gt;&lt;property id=&quot;20148&quot; value=&quot;5&quot;/&gt;&lt;property id=&quot;20300&quot; value=&quot;Slide 105&quot;/&gt;&lt;property id=&quot;20307&quot; value=&quot;345&quot;/&gt;&lt;/object&gt;&lt;object type=&quot;3&quot; unique_id=&quot;15783&quot;&gt;&lt;property id=&quot;20148&quot; value=&quot;5&quot;/&gt;&lt;property id=&quot;20300&quot; value=&quot;Slide 98&quot;/&gt;&lt;property id=&quot;20307&quot; value=&quot;346&quot;/&gt;&lt;/object&gt;&lt;object type=&quot;3&quot; unique_id=&quot;15784&quot;&gt;&lt;property id=&quot;20148&quot; value=&quot;5&quot;/&gt;&lt;property id=&quot;20300&quot; value=&quot;Slide 99&quot;/&gt;&lt;property id=&quot;20307&quot; value=&quot;347&quot;/&gt;&lt;/object&gt;&lt;object type=&quot;3&quot; unique_id=&quot;15785&quot;&gt;&lt;property id=&quot;20148&quot; value=&quot;5&quot;/&gt;&lt;property id=&quot;20300&quot; value=&quot;Slide 100&quot;/&gt;&lt;property id=&quot;20307&quot; value=&quot;343&quot;/&gt;&lt;/object&gt;&lt;object type=&quot;3&quot; unique_id=&quot;15786&quot;&gt;&lt;property id=&quot;20148&quot; value=&quot;5&quot;/&gt;&lt;property id=&quot;20300&quot; value=&quot;Slide 101&quot;/&gt;&lt;property id=&quot;20307&quot; value=&quot;348&quot;/&gt;&lt;/object&gt;&lt;object type=&quot;3&quot; unique_id=&quot;15787&quot;&gt;&lt;property id=&quot;20148&quot; value=&quot;5&quot;/&gt;&lt;property id=&quot;20300&quot; value=&quot;Slide 102&quot;/&gt;&lt;property id=&quot;20307&quot; value=&quot;349&quot;/&gt;&lt;/object&gt;&lt;object type=&quot;3&quot; unique_id=&quot;15788&quot;&gt;&lt;property id=&quot;20148&quot; value=&quot;5&quot;/&gt;&lt;property id=&quot;20300&quot; value=&quot;Slide 103&quot;/&gt;&lt;property id=&quot;20307&quot; value=&quot;342&quot;/&gt;&lt;/object&gt;&lt;object type=&quot;3&quot; unique_id=&quot;15789&quot;&gt;&lt;property id=&quot;20148&quot; value=&quot;5&quot;/&gt;&lt;property id=&quot;20300&quot; value=&quot;Slide 104&quot;/&gt;&lt;property id=&quot;20307&quot; value=&quot;344&quot;/&gt;&lt;/object&gt;&lt;object type=&quot;3&quot; unique_id=&quot;18156&quot;&gt;&lt;property id=&quot;20148&quot; value=&quot;5&quot;/&gt;&lt;property id=&quot;20300&quot; value=&quot;Slide 4&quot;/&gt;&lt;property id=&quot;20307&quot; value=&quot;353&quot;/&gt;&lt;/object&gt;&lt;object type=&quot;3&quot; unique_id=&quot;18158&quot;&gt;&lt;property id=&quot;20148&quot; value=&quot;5&quot;/&gt;&lt;property id=&quot;20300&quot; value=&quot;Slide 3&quot;/&gt;&lt;property id=&quot;20307&quot; value=&quot;355&quot;/&gt;&lt;/object&gt;&lt;object type=&quot;3&quot; unique_id=&quot;25046&quot;&gt;&lt;property id=&quot;20148&quot; value=&quot;5&quot;/&gt;&lt;property id=&quot;20300&quot; value=&quot;Slide 5&quot;/&gt;&lt;property id=&quot;20307&quot; value=&quot;356&quot;/&gt;&lt;/object&gt;&lt;object type=&quot;3&quot; unique_id=&quot;25047&quot;&gt;&lt;property id=&quot;20148&quot; value=&quot;5&quot;/&gt;&lt;property id=&quot;20300&quot; value=&quot;Slide 7 - &amp;quot;Warriors&amp;#x0D;&amp;#x0A;Healers&amp;#x0D;&amp;#x0A;Builders&amp;quot;&quot;/&gt;&lt;property id=&quot;20307&quot; value=&quot;358&quot;/&gt;&lt;/object&gt;&lt;object type=&quot;3&quot; unique_id=&quot;25048&quot;&gt;&lt;property id=&quot;20148&quot; value=&quot;5&quot;/&gt;&lt;property id=&quot;20300&quot; value=&quot;Slide 9&quot;/&gt;&lt;property id=&quot;20307&quot; value=&quot;359&quot;/&gt;&lt;/object&gt;&lt;object type=&quot;3&quot; unique_id=&quot;25049&quot;&gt;&lt;property id=&quot;20148&quot; value=&quot;5&quot;/&gt;&lt;property id=&quot;20300&quot; value=&quot;Slide 10&quot;/&gt;&lt;property id=&quot;20307&quot; value=&quot;361&quot;/&gt;&lt;/object&gt;&lt;object type=&quot;3&quot; unique_id=&quot;25050&quot;&gt;&lt;property id=&quot;20148&quot; value=&quot;5&quot;/&gt;&lt;property id=&quot;20300&quot; value=&quot;Slide 11&quot;/&gt;&lt;property id=&quot;20307&quot; value=&quot;362&quot;/&gt;&lt;/object&gt;&lt;object type=&quot;3&quot; unique_id=&quot;25051&quot;&gt;&lt;property id=&quot;20148&quot; value=&quot;5&quot;/&gt;&lt;property id=&quot;20300&quot; value=&quot;Slide 12&quot;/&gt;&lt;property id=&quot;20307&quot; value=&quot;360&quot;/&gt;&lt;/object&gt;&lt;object type=&quot;3&quot; unique_id=&quot;25052&quot;&gt;&lt;property id=&quot;20148&quot; value=&quot;5&quot;/&gt;&lt;property id=&quot;20300&quot; value=&quot;Slide 15 - &amp;quot;Our Spiritual Walk:&amp;quot;&quot;/&gt;&lt;property id=&quot;20307&quot; value=&quot;363&quot;/&gt;&lt;/object&gt;&lt;object type=&quot;3&quot; unique_id=&quot;25053&quot;&gt;&lt;property id=&quot;20148&quot; value=&quot;5&quot;/&gt;&lt;property id=&quot;20300&quot; value=&quot;Slide 16&quot;/&gt;&lt;property id=&quot;20307&quot; value=&quot;364&quot;/&gt;&lt;/object&gt;&lt;object type=&quot;3&quot; unique_id=&quot;25054&quot;&gt;&lt;property id=&quot;20148&quot; value=&quot;5&quot;/&gt;&lt;property id=&quot;20300&quot; value=&quot;Slide 17&quot;/&gt;&lt;property id=&quot;20307&quot; value=&quot;365&quot;/&gt;&lt;/object&gt;&lt;object type=&quot;3&quot; unique_id=&quot;25055&quot;&gt;&lt;property id=&quot;20148&quot; value=&quot;5&quot;/&gt;&lt;property id=&quot;20300&quot; value=&quot;Slide 18&quot;/&gt;&lt;property id=&quot;20307&quot; value=&quot;366&quot;/&gt;&lt;/object&gt;&lt;object type=&quot;3&quot; unique_id=&quot;25056&quot;&gt;&lt;property id=&quot;20148&quot; value=&quot;5&quot;/&gt;&lt;property id=&quot;20300&quot; value=&quot;Slide 19&quot;/&gt;&lt;property id=&quot;20307&quot; value=&quot;367&quot;/&gt;&lt;/object&gt;&lt;object type=&quot;3&quot; unique_id=&quot;25057&quot;&gt;&lt;property id=&quot;20148&quot; value=&quot;5&quot;/&gt;&lt;property id=&quot;20300&quot; value=&quot;Slide 20 - &amp;quot;MAAFA: Invasion and attack on mind, body and spirit!&amp;quot;&quot;/&gt;&lt;property id=&quot;20307&quot; value=&quot;368&quot;/&gt;&lt;/object&gt;&lt;object type=&quot;3&quot; unique_id=&quot;25058&quot;&gt;&lt;property id=&quot;20148&quot; value=&quot;5&quot;/&gt;&lt;property id=&quot;20300&quot; value=&quot;Slide 21 - &amp;quot;African-Centered Focus&amp;#x0D;&amp;#x0A;&amp;quot;&quot;/&gt;&lt;property id=&quot;20307&quot; value=&quot;369&quot;/&gt;&lt;/object&gt;&lt;object type=&quot;3&quot; unique_id=&quot;25059&quot;&gt;&lt;property id=&quot;20148&quot; value=&quot;5&quot;/&gt;&lt;property id=&quot;20300&quot; value=&quot;Slide 22&quot;/&gt;&lt;property id=&quot;20307&quot; value=&quot;370&quot;/&gt;&lt;/object&gt;&lt;object type=&quot;3&quot; unique_id=&quot;25060&quot;&gt;&lt;property id=&quot;20148&quot; value=&quot;5&quot;/&gt;&lt;property id=&quot;20300&quot; value=&quot;Slide 23 - &amp;quot;MAAFA: Invasion and attack on mind, body and spirit!&amp;quot;&quot;/&gt;&lt;property id=&quot;20307&quot; value=&quot;371&quot;/&gt;&lt;/object&gt;&lt;object type=&quot;3&quot; unique_id=&quot;25061&quot;&gt;&lt;property id=&quot;20148&quot; value=&quot;5&quot;/&gt;&lt;property id=&quot;20300&quot; value=&quot;Slide 24 - &amp;quot;African-Centered Focus&amp;#x0D;&amp;#x0A;&amp;quot;&quot;/&gt;&lt;property id=&quot;20307&quot; value=&quot;372&quot;/&gt;&lt;/object&gt;&lt;object type=&quot;3&quot; unique_id=&quot;25062&quot;&gt;&lt;property id=&quot;20148&quot; value=&quot;5&quot;/&gt;&lt;property id=&quot;20300&quot; value=&quot;Slide 25 - &amp;quot;Our Spiritual Walk:&amp;quot;&quot;/&gt;&lt;property id=&quot;20307&quot; value=&quot;373&quot;/&gt;&lt;/object&gt;&lt;object type=&quot;3&quot; unique_id=&quot;25063&quot;&gt;&lt;property id=&quot;20148&quot; value=&quot;5&quot;/&gt;&lt;property id=&quot;20300&quot; value=&quot;Slide 26 - &amp;quot;MAAFA: Invasion and attack on mind, body and spirit!&amp;quot;&quot;/&gt;&lt;property id=&quot;20307&quot; value=&quot;374&quot;/&gt;&lt;/object&gt;&lt;object type=&quot;3&quot; unique_id=&quot;25064&quot;&gt;&lt;property id=&quot;20148&quot; value=&quot;5&quot;/&gt;&lt;property id=&quot;20300&quot; value=&quot;Slide 27 - &amp;quot;MAAFA&amp;quot;&quot;/&gt;&lt;property id=&quot;20307&quot; value=&quot;375&quot;/&gt;&lt;/object&gt;&lt;object type=&quot;3&quot; unique_id=&quot;25065&quot;&gt;&lt;property id=&quot;20148&quot; value=&quot;5&quot;/&gt;&lt;property id=&quot;20300&quot; value=&quot;Slide 28 - &amp;quot;MAAFA: Invasion and attack on mind, body and spirit!&amp;quot;&quot;/&gt;&lt;property id=&quot;20307&quot; value=&quot;376&quot;/&gt;&lt;/object&gt;&lt;object type=&quot;3&quot; unique_id=&quot;25066&quot;&gt;&lt;property id=&quot;20148&quot; value=&quot;5&quot;/&gt;&lt;property id=&quot;20300&quot; value=&quot;Slide 29&quot;/&gt;&lt;property id=&quot;20307&quot; value=&quot;377&quot;/&gt;&lt;/object&gt;&lt;object type=&quot;3&quot; unique_id=&quot;25067&quot;&gt;&lt;property id=&quot;20148&quot; value=&quot;5&quot;/&gt;&lt;property id=&quot;20300&quot; value=&quot;Slide 30&quot;/&gt;&lt;property id=&quot;20307&quot; value=&quot;379&quot;/&gt;&lt;/object&gt;&lt;object type=&quot;3&quot; unique_id=&quot;25068&quot;&gt;&lt;property id=&quot;20148&quot; value=&quot;5&quot;/&gt;&lt;property id=&quot;20300&quot; value=&quot;Slide 31&quot;/&gt;&lt;property id=&quot;20307&quot; value=&quot;381&quot;/&gt;&lt;/object&gt;&lt;object type=&quot;3&quot; unique_id=&quot;25069&quot;&gt;&lt;property id=&quot;20148&quot; value=&quot;5&quot;/&gt;&lt;property id=&quot;20300&quot; value=&quot;Slide 32&quot;/&gt;&lt;property id=&quot;20307&quot; value=&quot;384&quot;/&gt;&lt;/object&gt;&lt;object type=&quot;3&quot; unique_id=&quot;25070&quot;&gt;&lt;property id=&quot;20148&quot; value=&quot;5&quot;/&gt;&lt;property id=&quot;20300&quot; value=&quot;Slide 33 - &amp;quot;Wounds  / Implants&amp;quot;&quot;/&gt;&lt;property id=&quot;20307&quot; value=&quot;385&quot;/&gt;&lt;/object&gt;&lt;object type=&quot;3&quot; unique_id=&quot;25071&quot;&gt;&lt;property id=&quot;20148&quot; value=&quot;5&quot;/&gt;&lt;property id=&quot;20300&quot; value=&quot;Slide 34 - &amp;quot;Why do we participate?&amp;quot;&quot;/&gt;&lt;property id=&quot;20307&quot; value=&quot;386&quot;/&gt;&lt;/object&gt;&lt;object type=&quot;3&quot; unique_id=&quot;25072&quot;&gt;&lt;property id=&quot;20148&quot; value=&quot;5&quot;/&gt;&lt;property id=&quot;20300&quot; value=&quot;Slide 35 - &amp;quot;Remember…&amp;quot;&quot;/&gt;&lt;property id=&quot;20307&quot; value=&quot;387&quot;/&gt;&lt;/object&gt;&lt;object type=&quot;3&quot; unique_id=&quot;25073&quot;&gt;&lt;property id=&quot;20148&quot; value=&quot;5&quot;/&gt;&lt;property id=&quot;20300&quot; value=&quot;Slide 36 - &amp;quot;Remember…&amp;quot;&quot;/&gt;&lt;property id=&quot;20307&quot; value=&quot;388&quot;/&gt;&lt;/object&gt;&lt;object type=&quot;3&quot; unique_id=&quot;25074&quot;&gt;&lt;property id=&quot;20148&quot; value=&quot;5&quot;/&gt;&lt;property id=&quot;20300&quot; value=&quot;Slide 37 - &amp;quot;Remember…&amp;quot;&quot;/&gt;&lt;property id=&quot;20307&quot; value=&quot;389&quot;/&gt;&lt;/object&gt;&lt;object type=&quot;3&quot; unique_id=&quot;25075&quot;&gt;&lt;property id=&quot;20148&quot; value=&quot;5&quot;/&gt;&lt;property id=&quot;20300&quot; value=&quot;Slide 38 - &amp;quot;We look to a movie and a book:&amp;quot;&quot;/&gt;&lt;property id=&quot;20307&quot; value=&quot;390&quot;/&gt;&lt;/object&gt;&lt;object type=&quot;3&quot; unique_id=&quot;25076&quot;&gt;&lt;property id=&quot;20148&quot; value=&quot;5&quot;/&gt;&lt;property id=&quot;20300&quot; value=&quot;Slide 39 - &amp;quot;To be manipulated…&amp;quot;&quot;/&gt;&lt;property id=&quot;20307&quot; value=&quot;391&quot;/&gt;&lt;/object&gt;&lt;object type=&quot;3&quot; unique_id=&quot;25077&quot;&gt;&lt;property id=&quot;20148&quot; value=&quot;5&quot;/&gt;&lt;property id=&quot;20300&quot; value=&quot;Slide 40 - &amp;quot;Wounds  / Implants&amp;quot;&quot;/&gt;&lt;property id=&quot;20307&quot; value=&quot;392&quot;/&gt;&lt;/object&gt;&lt;object type=&quot;3&quot; unique_id=&quot;25078&quot;&gt;&lt;property id=&quot;20148&quot; value=&quot;5&quot;/&gt;&lt;property id=&quot;20300&quot; value=&quot;Slide 41 - &amp;quot;List&amp;quot;&quot;/&gt;&lt;property id=&quot;20307&quot; value=&quot;393&quot;/&gt;&lt;/object&gt;&lt;object type=&quot;3&quot; unique_id=&quot;25079&quot;&gt;&lt;property id=&quot;20148&quot; value=&quot;5&quot;/&gt;&lt;property id=&quot;20300&quot; value=&quot;Slide 42&quot;/&gt;&lt;property id=&quot;20307&quot; value=&quot;394&quot;/&gt;&lt;/object&gt;&lt;object type=&quot;3&quot; unique_id=&quot;25080&quot;&gt;&lt;property id=&quot;20148&quot; value=&quot;5&quot;/&gt;&lt;property id=&quot;20300&quot; value=&quot;Slide 43 - &amp;quot;The Movie&amp;quot;&quot;/&gt;&lt;property id=&quot;20307&quot; value=&quot;395&quot;/&gt;&lt;/object&gt;&lt;object type=&quot;3&quot; unique_id=&quot;25081&quot;&gt;&lt;property id=&quot;20148&quot; value=&quot;5&quot;/&gt;&lt;property id=&quot;20300&quot; value=&quot;Slide 44&quot;/&gt;&lt;property id=&quot;20307&quot; value=&quot;396&quot;/&gt;&lt;/object&gt;&lt;object type=&quot;3&quot; unique_id=&quot;25082&quot;&gt;&lt;property id=&quot;20148&quot; value=&quot;5&quot;/&gt;&lt;property id=&quot;20300&quot; value=&quot;Slide 45&quot;/&gt;&lt;property id=&quot;20307&quot; value=&quot;399&quot;/&gt;&lt;/object&gt;&lt;object type=&quot;3&quot; unique_id=&quot;25083&quot;&gt;&lt;property id=&quot;20148&quot; value=&quot;5&quot;/&gt;&lt;property id=&quot;20300&quot; value=&quot;Slide 46&quot;/&gt;&lt;property id=&quot;20307&quot; value=&quot;400&quot;/&gt;&lt;/object&gt;&lt;object type=&quot;3&quot; unique_id=&quot;25084&quot;&gt;&lt;property id=&quot;20148&quot; value=&quot;5&quot;/&gt;&lt;property id=&quot;20300&quot; value=&quot;Slide 47&quot;/&gt;&lt;property id=&quot;20307&quot; value=&quot;401&quot;/&gt;&lt;/object&gt;&lt;object type=&quot;3&quot; unique_id=&quot;25085&quot;&gt;&lt;property id=&quot;20148&quot; value=&quot;5&quot;/&gt;&lt;property id=&quot;20300&quot; value=&quot;Slide 48&quot;/&gt;&lt;property id=&quot;20307&quot; value=&quot;402&quot;/&gt;&lt;/object&gt;&lt;object type=&quot;3&quot; unique_id=&quot;25086&quot;&gt;&lt;property id=&quot;20148&quot; value=&quot;5&quot;/&gt;&lt;property id=&quot;20300&quot; value=&quot;Slide 49&quot;/&gt;&lt;property id=&quot;20307&quot; value=&quot;403&quot;/&gt;&lt;/object&gt;&lt;object type=&quot;3&quot; unique_id=&quot;25087&quot;&gt;&lt;property id=&quot;20148&quot; value=&quot;5&quot;/&gt;&lt;property id=&quot;20300&quot; value=&quot;Slide 50&quot;/&gt;&lt;property id=&quot;20307&quot; value=&quot;404&quot;/&gt;&lt;/object&gt;&lt;object type=&quot;3&quot; unique_id=&quot;25088&quot;&gt;&lt;property id=&quot;20148&quot; value=&quot;5&quot;/&gt;&lt;property id=&quot;20300&quot; value=&quot;Slide 51&quot;/&gt;&lt;property id=&quot;20307&quot; value=&quot;405&quot;/&gt;&lt;/object&gt;&lt;object type=&quot;3&quot; unique_id=&quot;25089&quot;&gt;&lt;property id=&quot;20148&quot; value=&quot;5&quot;/&gt;&lt;property id=&quot;20300&quot; value=&quot;Slide 52&quot;/&gt;&lt;property id=&quot;20307&quot; value=&quot;406&quot;/&gt;&lt;/object&gt;&lt;object type=&quot;3&quot; unique_id=&quot;25090&quot;&gt;&lt;property id=&quot;20148&quot; value=&quot;5&quot;/&gt;&lt;property id=&quot;20300&quot; value=&quot;Slide 53 - &amp;quot;List&amp;quot;&quot;/&gt;&lt;property id=&quot;20307&quot; value=&quot;409&quot;/&gt;&lt;/object&gt;&lt;object type=&quot;3&quot; unique_id=&quot;25091&quot;&gt;&lt;property id=&quot;20148&quot; value=&quot;5&quot;/&gt;&lt;property id=&quot;20300&quot; value=&quot;Slide 54 - &amp;quot;List&amp;quot;&quot;/&gt;&lt;property id=&quot;20307&quot; value=&quot;410&quot;/&gt;&lt;/object&gt;&lt;object type=&quot;3&quot; unique_id=&quot;25092&quot;&gt;&lt;property id=&quot;20148&quot; value=&quot;5&quot;/&gt;&lt;property id=&quot;20300&quot; value=&quot;Slide 55 - &amp;quot;Now, let’s see how we became manipulated&amp;quot;&quot;/&gt;&lt;property id=&quot;20307&quot; value=&quot;411&quot;/&gt;&lt;/object&gt;&lt;object type=&quot;3&quot; unique_id=&quot;25093&quot;&gt;&lt;property id=&quot;20148&quot; value=&quot;5&quot;/&gt;&lt;property id=&quot;20300&quot; value=&quot;Slide 56 - &amp;quot;From Amos N. Wilson’s&amp;#x0D;&amp;#x0A;Blue Print For Black Power &amp;quot;&quot;/&gt;&lt;property id=&quot;20307&quot; value=&quot;412&quot;/&gt;&lt;/object&gt;&lt;object type=&quot;3&quot; unique_id=&quot;25094&quot;&gt;&lt;property id=&quot;20148&quot; value=&quot;5&quot;/&gt;&lt;property id=&quot;20300&quot; value=&quot;Slide 57 - &amp;quot;Amos N. Wilson’s&amp;#x0D;&amp;#x0A;Blue Print For Black Power&amp;quot;&quot;/&gt;&lt;property id=&quot;20307&quot; value=&quot;413&quot;/&gt;&lt;/object&gt;&lt;object type=&quot;3&quot; unique_id=&quot;25095&quot;&gt;&lt;property id=&quot;20148&quot; value=&quot;5&quot;/&gt;&lt;property id=&quot;20300&quot; value=&quot;Slide 58 - &amp;quot;Wounds  / Implants&amp;quot;&quot;/&gt;&lt;property id=&quot;20307&quot; value=&quot;414&quot;/&gt;&lt;/object&gt;&lt;object type=&quot;3&quot; unique_id=&quot;25096&quot;&gt;&lt;property id=&quot;20148&quot; value=&quot;5&quot;/&gt;&lt;property id=&quot;20300&quot; value=&quot;Slide 59 - &amp;quot;Implants!&amp;quot;&quot;/&gt;&lt;property id=&quot;20307&quot; value=&quot;415&quot;/&gt;&lt;/object&gt;&lt;object type=&quot;3&quot; unique_id=&quot;25097&quot;&gt;&lt;property id=&quot;20148&quot; value=&quot;5&quot;/&gt;&lt;property id=&quot;20300&quot; value=&quot;Slide 60&quot;/&gt;&lt;property id=&quot;20307&quot; value=&quot;418&quot;/&gt;&lt;/object&gt;&lt;object type=&quot;3&quot; unique_id=&quot;25098&quot;&gt;&lt;property id=&quot;20148&quot; value=&quot;5&quot;/&gt;&lt;property id=&quot;20300&quot; value=&quot;Slide 61&quot;/&gt;&lt;property id=&quot;20307&quot; value=&quot;419&quot;/&gt;&lt;/object&gt;&lt;object type=&quot;3&quot; unique_id=&quot;25099&quot;&gt;&lt;property id=&quot;20148&quot; value=&quot;5&quot;/&gt;&lt;property id=&quot;20300&quot; value=&quot;Slide 62 - &amp;quot;Awareness…&amp;quot;&quot;/&gt;&lt;property id=&quot;20307&quot; value=&quot;420&quot;/&gt;&lt;/object&gt;&lt;object type=&quot;3&quot; unique_id=&quot;25100&quot;&gt;&lt;property id=&quot;20148&quot; value=&quot;5&quot;/&gt;&lt;property id=&quot;20300&quot; value=&quot;Slide 63 - &amp;quot;Flow of Recognition&amp;quot;&quot;/&gt;&lt;property id=&quot;20307&quot; value=&quot;421&quot;/&gt;&lt;/object&gt;&lt;object type=&quot;3&quot; unique_id=&quot;25101&quot;&gt;&lt;property id=&quot;20148&quot; value=&quot;5&quot;/&gt;&lt;property id=&quot;20300&quot; value=&quot;Slide 64 - &amp;quot;Wounds  / Implants&amp;quot;&quot;/&gt;&lt;property id=&quot;20307&quot; value=&quot;422&quot;/&gt;&lt;/object&gt;&lt;object type=&quot;3&quot; unique_id=&quot;25102&quot;&gt;&lt;property id=&quot;20148&quot; value=&quot;5&quot;/&gt;&lt;property id=&quot;20300&quot; value=&quot;Slide 65 - &amp;quot;Write&amp;quot;&quot;/&gt;&lt;property id=&quot;20307&quot; value=&quot;423&quot;/&gt;&lt;/object&gt;&lt;object type=&quot;3&quot; unique_id=&quot;25103&quot;&gt;&lt;property id=&quot;20148&quot; value=&quot;5&quot;/&gt;&lt;property id=&quot;20300&quot; value=&quot;Slide 66 - &amp;quot;Write&amp;quot;&quot;/&gt;&lt;property id=&quot;20307&quot; value=&quot;424&quot;/&gt;&lt;/object&gt;&lt;object type=&quot;3&quot; unique_id=&quot;25104&quot;&gt;&lt;property id=&quot;20148&quot; value=&quot;5&quot;/&gt;&lt;property id=&quot;20300&quot; value=&quot;Slide 67 - &amp;quot;Recovery…&amp;quot;&quot;/&gt;&lt;property id=&quot;20307&quot; value=&quot;426&quot;/&gt;&lt;/object&gt;&lt;object type=&quot;3&quot; unique_id=&quot;25105&quot;&gt;&lt;property id=&quot;20148&quot; value=&quot;5&quot;/&gt;&lt;property id=&quot;20300&quot; value=&quot;Slide 68 - &amp;quot;Protection…&amp;quot;&quot;/&gt;&lt;property id=&quot;20307&quot; value=&quot;427&quot;/&gt;&lt;/object&gt;&lt;object type=&quot;3&quot; unique_id=&quot;25106&quot;&gt;&lt;property id=&quot;20148&quot; value=&quot;5&quot;/&gt;&lt;property id=&quot;20300&quot; value=&quot;Slide 69 - &amp;quot;Flow of Recognition&amp;quot;&quot;/&gt;&lt;property id=&quot;20307&quot; value=&quot;428&quot;/&gt;&lt;/object&gt;&lt;object type=&quot;3&quot; unique_id=&quot;25107&quot;&gt;&lt;property id=&quot;20148&quot; value=&quot;5&quot;/&gt;&lt;property id=&quot;20300&quot; value=&quot;Slide 70&quot;/&gt;&lt;property id=&quot;20307&quot; value=&quot;429&quot;/&gt;&lt;/object&gt;&lt;object type=&quot;3&quot; unique_id=&quot;25108&quot;&gt;&lt;property id=&quot;20148&quot; value=&quot;5&quot;/&gt;&lt;property id=&quot;20300&quot; value=&quot;Slide 71&quot;/&gt;&lt;property id=&quot;20307&quot; value=&quot;430&quot;/&gt;&lt;/object&gt;&lt;object type=&quot;3&quot; unique_id=&quot;25109&quot;&gt;&lt;property id=&quot;20148&quot; value=&quot;5&quot;/&gt;&lt;property id=&quot;20300&quot; value=&quot;Slide 72&quot;/&gt;&lt;property id=&quot;20307&quot; value=&quot;431&quot;/&gt;&lt;/object&gt;&lt;object type=&quot;3&quot; unique_id=&quot;25110&quot;&gt;&lt;property id=&quot;20148&quot; value=&quot;5&quot;/&gt;&lt;property id=&quot;20300&quot; value=&quot;Slide 73 - &amp;quot;5 Ways to managing your own flow- Your own river of touches&amp;quot;&quot;/&gt;&lt;property id=&quot;20307&quot; value=&quot;432&quot;/&gt;&lt;/object&gt;&lt;object type=&quot;3&quot; unique_id=&quot;25111&quot;&gt;&lt;property id=&quot;20148&quot; value=&quot;5&quot;/&gt;&lt;property id=&quot;20300&quot; value=&quot;Slide 74&quot;/&gt;&lt;property id=&quot;20307&quot; value=&quot;433&quot;/&gt;&lt;/object&gt;&lt;object type=&quot;3&quot; unique_id=&quot;25112&quot;&gt;&lt;property id=&quot;20148&quot; value=&quot;5&quot;/&gt;&lt;property id=&quot;20300&quot; value=&quot;Slide 75 - &amp;quot;Protection…&amp;quot;&quot;/&gt;&lt;property id=&quot;20307&quot; value=&quot;434&quot;/&gt;&lt;/object&gt;&lt;object type=&quot;3&quot; unique_id=&quot;25113&quot;&gt;&lt;property id=&quot;20148&quot; value=&quot;5&quot;/&gt;&lt;property id=&quot;20300&quot; value=&quot;Slide 76 - &amp;quot;Recovery…&amp;quot;&quot;/&gt;&lt;property id=&quot;20307&quot; value=&quot;435&quot;/&gt;&lt;/object&gt;&lt;object type=&quot;3&quot; unique_id=&quot;25114&quot;&gt;&lt;property id=&quot;20148&quot; value=&quot;5&quot;/&gt;&lt;property id=&quot;20300&quot; value=&quot;Slide 77 - &amp;quot;Feelings as Messengers (FAM) : &amp;#x0D;&amp;#x0A;A re-introduction to &amp;quot;Intelligence of the Heart.&amp;quot;&amp;#x0D;&amp;#x0A;&amp;quot;&quot;/&gt;&lt;property id=&quot;20307&quot; value=&quot;436&quot;/&gt;&lt;/object&gt;&lt;object type=&quot;3&quot; unique_id=&quot;25115&quot;&gt;&lt;property id=&quot;20148&quot; value=&quot;5&quot;/&gt;&lt;property id=&quot;20300&quot; value=&quot;Slide 78 - &amp;quot;Lasting change requires that &amp;#x0D;&amp;#x0A;all three be aligned.&amp;quot;&quot;/&gt;&lt;property id=&quot;20307&quot; value=&quot;437&quot;/&gt;&lt;/object&gt;&lt;object type=&quot;3&quot; unique_id=&quot;25116&quot;&gt;&lt;property id=&quot;20148&quot; value=&quot;5&quot;/&gt;&lt;property id=&quot;20300&quot; value=&quot;Slide 79 - &amp;quot;Debunk:&amp;quot;&quot;/&gt;&lt;property id=&quot;20307&quot; value=&quot;438&quot;/&gt;&lt;/object&gt;&lt;object type=&quot;3&quot; unique_id=&quot;25117&quot;&gt;&lt;property id=&quot;20148&quot; value=&quot;5&quot;/&gt;&lt;property id=&quot;20300&quot; value=&quot;Slide 80 - &amp;quot;Manipulation?&amp;quot;&quot;/&gt;&lt;property id=&quot;20307&quot; value=&quot;439&quot;/&gt;&lt;/object&gt;&lt;object type=&quot;3&quot; unique_id=&quot;25118&quot;&gt;&lt;property id=&quot;20148&quot; value=&quot;5&quot;/&gt;&lt;property id=&quot;20300&quot; value=&quot;Slide 81 - &amp;quot;Emotional Illiteracy &amp;amp; Oppression&amp;quot;&quot;/&gt;&lt;property id=&quot;20307&quot; value=&quot;440&quot;/&gt;&lt;/object&gt;&lt;object type=&quot;3&quot; unique_id=&quot;25119&quot;&gt;&lt;property id=&quot;20148&quot; value=&quot;5&quot;/&gt;&lt;property id=&quot;20300&quot; value=&quot;Slide 82 - &amp;quot;Emotional Illiteracy &amp;amp; Oppression&amp;quot;&quot;/&gt;&lt;property id=&quot;20307&quot; value=&quot;441&quot;/&gt;&lt;/object&gt;&lt;object type=&quot;3&quot; unique_id=&quot;25120&quot;&gt;&lt;property id=&quot;20148&quot; value=&quot;5&quot;/&gt;&lt;property id=&quot;20300&quot; value=&quot;Slide 83 - &amp;quot;Feelings as “Messengers”&amp;quot;&quot;/&gt;&lt;property id=&quot;20307&quot; value=&quot;442&quot;/&gt;&lt;/object&gt;&lt;object type=&quot;3&quot; unique_id=&quot;25121&quot;&gt;&lt;property id=&quot;20148&quot; value=&quot;5&quot;/&gt;&lt;property id=&quot;20300&quot; value=&quot;Slide 84 - &amp;quot;Substitutions&amp;quot;&quot;/&gt;&lt;property id=&quot;20307&quot; value=&quot;443&quot;/&gt;&lt;/object&gt;&lt;object type=&quot;3&quot; unique_id=&quot;25122&quot;&gt;&lt;property id=&quot;20148&quot; value=&quot;5&quot;/&gt;&lt;property id=&quot;20300&quot; value=&quot;Slide 85&quot;/&gt;&lt;property id=&quot;20307&quot; value=&quot;444&quot;/&gt;&lt;/object&gt;&lt;object type=&quot;3&quot; unique_id=&quot;25123&quot;&gt;&lt;property id=&quot;20148&quot; value=&quot;5&quot;/&gt;&lt;property id=&quot;20300&quot; value=&quot;Slide 86&quot;/&gt;&lt;property id=&quot;20307&quot; value=&quot;445&quot;/&gt;&lt;/object&gt;&lt;object type=&quot;3&quot; unique_id=&quot;25124&quot;&gt;&lt;property id=&quot;20148&quot; value=&quot;5&quot;/&gt;&lt;property id=&quot;20300&quot; value=&quot;Slide 87 - &amp;quot;Authenticity&amp;#x0D;&amp;#x0A;Authorship&amp;#x0D;&amp;#x0A;Authority&amp;amp;#x09;&amp;quot;&quot;/&gt;&lt;property id=&quot;20307&quot; value=&quot;446&quot;/&gt;&lt;/object&gt;&lt;object type=&quot;3&quot; unique_id=&quot;25125&quot;&gt;&lt;property id=&quot;20148&quot; value=&quot;5&quot;/&gt;&lt;property id=&quot;20300&quot; value=&quot;Slide 88 - &amp;quot;Authenticity&amp;#x0D;&amp;#x0A;Emotional&amp;#x0D;&amp;#x0A;&amp;#x0D;&amp;#x0A;&amp;#x0D;&amp;#x0A;&amp;#x0D;&amp;#x0A;Mad, Sad, Scared, &amp;#x0D;&amp;#x0A;Joyful, Peaceful, Powerful&amp;#x0D;&amp;#x0A;&amp;quot;&quot;/&gt;&lt;property id=&quot;20307&quot; value=&quot;447&quot;/&gt;&lt;/object&gt;&lt;object type=&quot;3&quot; unique_id=&quot;25126&quot;&gt;&lt;property id=&quot;20148&quot; value=&quot;5&quot;/&gt;&lt;property id=&quot;20300&quot; value=&quot;Slide 89 - &amp;quot;Authorship&amp;#x0D;&amp;#x0A; Write your own script&amp;amp;#x09;&amp;quot;&quot;/&gt;&lt;property id=&quot;20307&quot; value=&quot;448&quot;/&gt;&lt;/object&gt;&lt;object type=&quot;3&quot; unique_id=&quot;25127&quot;&gt;&lt;property id=&quot;20148&quot; value=&quot;5&quot;/&gt;&lt;property id=&quot;20300&quot; value=&quot;Slide 90 - &amp;quot; Authority&amp;quot;&quot;/&gt;&lt;property id=&quot;20307&quot; value=&quot;449&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roducingPowerPoint2007">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Override1.xml><?xml version="1.0" encoding="utf-8"?>
<a:themeOverride xmlns:a="http://schemas.openxmlformats.org/drawingml/2006/main">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themeOverride>
</file>

<file path=docProps/app.xml><?xml version="1.0" encoding="utf-8"?>
<Properties xmlns="http://schemas.openxmlformats.org/officeDocument/2006/extended-properties" xmlns:vt="http://schemas.openxmlformats.org/officeDocument/2006/docPropsVTypes">
  <Template>IntroducingPowerPoint2007</Template>
  <TotalTime>0</TotalTime>
  <Words>4715</Words>
  <Application>Microsoft Office PowerPoint</Application>
  <PresentationFormat>On-screen Show (4:3)</PresentationFormat>
  <Paragraphs>1217</Paragraphs>
  <Slides>138</Slides>
  <Notes>138</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138</vt:i4>
      </vt:variant>
    </vt:vector>
  </HeadingPairs>
  <TitlesOfParts>
    <vt:vector size="140" baseType="lpstr">
      <vt:lpstr>IntroducingPowerPoint2007</vt:lpstr>
      <vt:lpstr>Packager Shell Object</vt:lpstr>
      <vt:lpstr>Greetings  from  AYA Educational Institute</vt:lpstr>
      <vt:lpstr>Slide 2</vt:lpstr>
      <vt:lpstr>Slide 3</vt:lpstr>
      <vt:lpstr>Slide 4</vt:lpstr>
      <vt:lpstr>Slide 5</vt:lpstr>
      <vt:lpstr>AYA Educational Institute 2011-12</vt:lpstr>
      <vt:lpstr>Warriors Healers Builders</vt:lpstr>
      <vt:lpstr>Slide 8</vt:lpstr>
      <vt:lpstr>Slide 9</vt:lpstr>
      <vt:lpstr>Slide 10</vt:lpstr>
      <vt:lpstr>Slide 11</vt:lpstr>
      <vt:lpstr>Slide 12</vt:lpstr>
      <vt:lpstr>We’re alienated to serve aliens…</vt:lpstr>
      <vt:lpstr>AYA Educational Institute 2011-12</vt:lpstr>
      <vt:lpstr>Our Spiritual Walk:</vt:lpstr>
      <vt:lpstr>Slide 16</vt:lpstr>
      <vt:lpstr>Slide 17</vt:lpstr>
      <vt:lpstr>Slide 18</vt:lpstr>
      <vt:lpstr>Slide 19</vt:lpstr>
      <vt:lpstr>MAAFA: Invasion and attack on mind, body and spirit!</vt:lpstr>
      <vt:lpstr>African-Centered Focus </vt:lpstr>
      <vt:lpstr>Slide 22</vt:lpstr>
      <vt:lpstr>MAAFA: Invasion and attack on mind, body and spirit!</vt:lpstr>
      <vt:lpstr>African-Centered Focus </vt:lpstr>
      <vt:lpstr>Our Spiritual Walk:</vt:lpstr>
      <vt:lpstr>MAAFA: Invasion and attack on mind, body and spirit!</vt:lpstr>
      <vt:lpstr>MAAFA</vt:lpstr>
      <vt:lpstr>MAAFA: Invasion and attack on mind, body and spirit!</vt:lpstr>
      <vt:lpstr>Slide 29</vt:lpstr>
      <vt:lpstr>Slide 30</vt:lpstr>
      <vt:lpstr>Slide 31</vt:lpstr>
      <vt:lpstr>Slide 32</vt:lpstr>
      <vt:lpstr>Wounds  / Implants</vt:lpstr>
      <vt:lpstr>Why do we participate?</vt:lpstr>
      <vt:lpstr>Remember…</vt:lpstr>
      <vt:lpstr>Remember…</vt:lpstr>
      <vt:lpstr>Remember…</vt:lpstr>
      <vt:lpstr>We look to a movie and a book:</vt:lpstr>
      <vt:lpstr>To be manipulated…</vt:lpstr>
      <vt:lpstr>Wounds  / Implants</vt:lpstr>
      <vt:lpstr>List</vt:lpstr>
      <vt:lpstr>Slide 42</vt:lpstr>
      <vt:lpstr>The Movie</vt:lpstr>
      <vt:lpstr>Slide 44</vt:lpstr>
      <vt:lpstr>Slide 45</vt:lpstr>
      <vt:lpstr>Slide 46</vt:lpstr>
      <vt:lpstr>Slide 47</vt:lpstr>
      <vt:lpstr>Slide 48</vt:lpstr>
      <vt:lpstr>Slide 49</vt:lpstr>
      <vt:lpstr>Slide 50</vt:lpstr>
      <vt:lpstr>Slide 51</vt:lpstr>
      <vt:lpstr>Slide 52</vt:lpstr>
      <vt:lpstr>List</vt:lpstr>
      <vt:lpstr>List</vt:lpstr>
      <vt:lpstr>Now, let’s see how we became manipulated</vt:lpstr>
      <vt:lpstr>From Amos N. Wilson’s Blue Print For Black Power </vt:lpstr>
      <vt:lpstr>Amos N. Wilson’s Blue Print For Black Power</vt:lpstr>
      <vt:lpstr>Wounds  / Implants</vt:lpstr>
      <vt:lpstr>Implants!</vt:lpstr>
      <vt:lpstr>Slide 60</vt:lpstr>
      <vt:lpstr>Slide 61</vt:lpstr>
      <vt:lpstr>Awareness…</vt:lpstr>
      <vt:lpstr>Flow of Recognition</vt:lpstr>
      <vt:lpstr>Wounds  / Implants</vt:lpstr>
      <vt:lpstr>Write</vt:lpstr>
      <vt:lpstr>Write</vt:lpstr>
      <vt:lpstr>Recovery…</vt:lpstr>
      <vt:lpstr>Protection…</vt:lpstr>
      <vt:lpstr>Flow of Recognition</vt:lpstr>
      <vt:lpstr>Slide 70</vt:lpstr>
      <vt:lpstr>Slide 71</vt:lpstr>
      <vt:lpstr>Slide 72</vt:lpstr>
      <vt:lpstr>5 Ways to managing your own flow- Your own river of touches</vt:lpstr>
      <vt:lpstr>Slide 74</vt:lpstr>
      <vt:lpstr>Protection…</vt:lpstr>
      <vt:lpstr>Recovery…</vt:lpstr>
      <vt:lpstr>Feelings as Messengers (FAM) :  A re-introduction to "Intelligence of the Heart." </vt:lpstr>
      <vt:lpstr>Lasting change requires that  all three be aligned.</vt:lpstr>
      <vt:lpstr>Debunk:</vt:lpstr>
      <vt:lpstr>Manipulation?</vt:lpstr>
      <vt:lpstr>Emotional Illiteracy &amp; Oppression</vt:lpstr>
      <vt:lpstr>Emotional Illiteracy &amp; Oppression</vt:lpstr>
      <vt:lpstr>Feelings as “Messengers”</vt:lpstr>
      <vt:lpstr>Substitutions</vt:lpstr>
      <vt:lpstr>Slide 85</vt:lpstr>
      <vt:lpstr>Slide 86</vt:lpstr>
      <vt:lpstr>Authenticity Authorship Authority </vt:lpstr>
      <vt:lpstr>Authenticity Emotional    Mad, Sad, Scared,  Joyful, Peaceful, Powerful </vt:lpstr>
      <vt:lpstr>Authorship  Write your own script </vt:lpstr>
      <vt:lpstr> Authority</vt:lpstr>
      <vt:lpstr>AYA Educational Institute 2011-12</vt:lpstr>
      <vt:lpstr>AYA Educational Institute 2011-12</vt:lpstr>
      <vt:lpstr>AYA Educational Institute 2011-12</vt:lpstr>
      <vt:lpstr>AYA Educational Institute 2011-12</vt:lpstr>
      <vt:lpstr>Slide 95</vt:lpstr>
      <vt:lpstr>AYA Educational Institute 2011-12</vt:lpstr>
      <vt:lpstr>Slide 97</vt:lpstr>
      <vt:lpstr>Slide 98</vt:lpstr>
      <vt:lpstr>Slide 99</vt:lpstr>
      <vt:lpstr>Slide 100</vt:lpstr>
      <vt:lpstr>Slide 101</vt:lpstr>
      <vt:lpstr>Slide 102</vt:lpstr>
      <vt:lpstr>Slide 103</vt:lpstr>
      <vt:lpstr>Slide 104</vt:lpstr>
      <vt:lpstr>Slide 105</vt:lpstr>
      <vt:lpstr>AYA Educational Institute 2011-12</vt:lpstr>
      <vt:lpstr>AYA Educational Institute 2011-12</vt:lpstr>
      <vt:lpstr>AYA Educational Institute 2011-12</vt:lpstr>
      <vt:lpstr>AYA Educational Institute 2011-12</vt:lpstr>
      <vt:lpstr>AYA Educational Institute 2011-12</vt:lpstr>
      <vt:lpstr>AYA Educational Institute 2011-12</vt:lpstr>
      <vt:lpstr>AYA Educational Institute 2011-12</vt:lpstr>
      <vt:lpstr>AYA Educational Institute 2011-12</vt:lpstr>
      <vt:lpstr>AYA Educational Institute 2011-12</vt:lpstr>
      <vt:lpstr>History</vt:lpstr>
      <vt:lpstr>AYA Educational Institute 2011-12</vt:lpstr>
      <vt:lpstr>AYA Educational Institute 2011-12</vt:lpstr>
      <vt:lpstr>AYA Educational Institute 2011-12</vt:lpstr>
      <vt:lpstr>Educational Foci &amp; approach</vt:lpstr>
      <vt:lpstr>Educational Foci &amp; approach</vt:lpstr>
      <vt:lpstr>Educational Foci &amp; approach</vt:lpstr>
      <vt:lpstr>Educational Foci &amp; approach</vt:lpstr>
      <vt:lpstr>Educational Foci &amp; approach</vt:lpstr>
      <vt:lpstr>African –Centered Pedagogy</vt:lpstr>
      <vt:lpstr>African –Centered Pedagogy</vt:lpstr>
      <vt:lpstr>African –Centered Pedagogy</vt:lpstr>
      <vt:lpstr>African –Centered Pedagogy</vt:lpstr>
      <vt:lpstr>African –Centered Pedagogy</vt:lpstr>
      <vt:lpstr>African –Centered Pedagogy</vt:lpstr>
      <vt:lpstr>African –Centered Pedagogy</vt:lpstr>
      <vt:lpstr>Courses 2011-12</vt:lpstr>
      <vt:lpstr>2011-12  High School Course of Study</vt:lpstr>
      <vt:lpstr>2011-12  Math</vt:lpstr>
      <vt:lpstr>2011-12  Math</vt:lpstr>
      <vt:lpstr>2011-12  Math</vt:lpstr>
      <vt:lpstr>2011-12  </vt:lpstr>
      <vt:lpstr>AYA Educational Institute 2011-12</vt:lpstr>
      <vt:lpstr>AYA Educational Institute 2011-12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2009-07-27T18:49:28Z</dcterms:created>
  <dcterms:modified xsi:type="dcterms:W3CDTF">2011-10-29T14:40:39Z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y fmtid="{D5CDD505-2E9C-101B-9397-08002B2CF9AE}" pid="4" name="Google.Documents.Tracking">
    <vt:lpwstr>true</vt:lpwstr>
  </property>
  <property fmtid="{D5CDD505-2E9C-101B-9397-08002B2CF9AE}" pid="5" name="Google.Documents.DocumentId">
    <vt:lpwstr>1PnWXVWczIFvehtOUGgQKulz07LhX8csWeCQVB5JvrZ8</vt:lpwstr>
  </property>
  <property fmtid="{D5CDD505-2E9C-101B-9397-08002B2CF9AE}" pid="6" name="Google.Documents.RevisionId">
    <vt:lpwstr>06454457285615201327</vt:lpwstr>
  </property>
  <property fmtid="{D5CDD505-2E9C-101B-9397-08002B2CF9AE}" pid="7" name="Google.Documents.PluginVersion">
    <vt:lpwstr>2.0.2424.7283</vt:lpwstr>
  </property>
  <property fmtid="{D5CDD505-2E9C-101B-9397-08002B2CF9AE}" pid="8" name="Google.Documents.MergeIncapabilityFlags">
    <vt:i4>0</vt:i4>
  </property>
</Properties>
</file>